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71" r:id="rId18"/>
    <p:sldId id="272" r:id="rId19"/>
    <p:sldId id="273" r:id="rId20"/>
    <p:sldId id="274" r:id="rId21"/>
    <p:sldId id="275" r:id="rId22"/>
    <p:sldId id="276" r:id="rId23"/>
    <p:sldId id="295" r:id="rId24"/>
    <p:sldId id="280" r:id="rId25"/>
    <p:sldId id="297" r:id="rId26"/>
    <p:sldId id="298" r:id="rId27"/>
    <p:sldId id="278" r:id="rId28"/>
    <p:sldId id="279" r:id="rId29"/>
    <p:sldId id="289" r:id="rId30"/>
    <p:sldId id="284" r:id="rId31"/>
    <p:sldId id="285" r:id="rId32"/>
    <p:sldId id="290" r:id="rId33"/>
    <p:sldId id="299" r:id="rId34"/>
    <p:sldId id="291" r:id="rId35"/>
    <p:sldId id="287" r:id="rId36"/>
    <p:sldId id="288" r:id="rId37"/>
    <p:sldId id="293" r:id="rId38"/>
    <p:sldId id="294" r:id="rId39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80C34-50CB-4132-8353-BFDD6EB0C197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064EA-F8F4-4903-A890-00A615D1E1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016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85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06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05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1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3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51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77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29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6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55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59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4E01-0E0A-4391-BDC8-C0A23D3CDCB2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3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62445" y="1163926"/>
            <a:ext cx="10467109" cy="2387600"/>
          </a:xfrm>
        </p:spPr>
        <p:txBody>
          <a:bodyPr/>
          <a:lstStyle/>
          <a:p>
            <a:r>
              <a:rPr lang="ja-JP" altLang="en-US" dirty="0"/>
              <a:t>オフィスソフトを操作するための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5534747"/>
            <a:ext cx="9144000" cy="1655762"/>
          </a:xfrm>
        </p:spPr>
        <p:txBody>
          <a:bodyPr/>
          <a:lstStyle/>
          <a:p>
            <a:r>
              <a:rPr kumimoji="1" lang="ja-JP" altLang="en-US" dirty="0" smtClean="0"/>
              <a:t>宮本 信彦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5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4335"/>
            <a:ext cx="5427630" cy="2663247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で受信したデータをセルに入力</a:t>
            </a:r>
            <a:endParaRPr lang="ja-JP" altLang="en-US" dirty="0"/>
          </a:p>
        </p:txBody>
      </p:sp>
      <p:pic>
        <p:nvPicPr>
          <p:cNvPr id="5" name="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212213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401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セルの値を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19" y="3470439"/>
            <a:ext cx="4657143" cy="2457143"/>
          </a:xfrm>
          <a:prstGeom prst="rect">
            <a:avLst/>
          </a:prstGeom>
        </p:spPr>
      </p:pic>
      <p:pic>
        <p:nvPicPr>
          <p:cNvPr id="5" name="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477511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1322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0" y="1548327"/>
            <a:ext cx="9026125" cy="87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で受信したデータを数式で計算後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以下の例は入力した値を</a:t>
            </a:r>
            <a:r>
              <a:rPr lang="en-US" altLang="ja-JP" dirty="0" smtClean="0"/>
              <a:t>3</a:t>
            </a:r>
            <a:r>
              <a:rPr lang="ja-JP" altLang="en-US" dirty="0" smtClean="0"/>
              <a:t>倍にして出力する単純な計算式です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5" y="3383125"/>
            <a:ext cx="5498745" cy="1438256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9660" y="2427739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29818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 err="1"/>
              <a:t>への</a:t>
            </a:r>
            <a:r>
              <a:rPr lang="ja-JP" altLang="en-US" dirty="0"/>
              <a:t>入力により図形の位置を</a:t>
            </a:r>
            <a:r>
              <a:rPr lang="ja-JP" altLang="en-US" dirty="0" smtClean="0"/>
              <a:t>操作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ロボットの位置を表示したい場合などに使用</a:t>
            </a:r>
            <a:endParaRPr lang="en-US" altLang="ja-JP" dirty="0"/>
          </a:p>
          <a:p>
            <a:pPr lvl="1"/>
            <a:r>
              <a:rPr lang="ja-JP" altLang="en-US" dirty="0" smtClean="0"/>
              <a:t>図形</a:t>
            </a:r>
            <a:r>
              <a:rPr lang="ja-JP" altLang="en-US" dirty="0"/>
              <a:t>の位置を</a:t>
            </a:r>
            <a:r>
              <a:rPr lang="en-US" altLang="ja-JP" dirty="0" err="1"/>
              <a:t>OutPort</a:t>
            </a:r>
            <a:r>
              <a:rPr lang="ja-JP" altLang="en-US" dirty="0"/>
              <a:t>から出力する事も可能</a:t>
            </a:r>
          </a:p>
          <a:p>
            <a:r>
              <a:rPr lang="ja-JP" altLang="en-US" dirty="0"/>
              <a:t>データポートは動的に追加可能</a:t>
            </a:r>
          </a:p>
          <a:p>
            <a:pPr lvl="1"/>
            <a:r>
              <a:rPr lang="en-US" altLang="ja-JP" dirty="0"/>
              <a:t>14</a:t>
            </a:r>
            <a:r>
              <a:rPr lang="ja-JP" altLang="en-US" dirty="0"/>
              <a:t>種類のデータ型に</a:t>
            </a:r>
            <a:r>
              <a:rPr lang="ja-JP" altLang="en-US" dirty="0" smtClean="0"/>
              <a:t>対応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GUI</a:t>
            </a:r>
            <a:r>
              <a:rPr lang="ja-JP" altLang="en-US" dirty="0" smtClean="0"/>
              <a:t>による操作により追加するデータポートの設定可能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765" y="1825625"/>
            <a:ext cx="3325089" cy="9522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772" y="3760950"/>
            <a:ext cx="3479228" cy="2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58" y="3363479"/>
            <a:ext cx="8870793" cy="2550994"/>
          </a:xfrm>
          <a:prstGeom prst="rect">
            <a:avLst/>
          </a:prstGeom>
        </p:spPr>
      </p:pic>
      <p:sp>
        <p:nvSpPr>
          <p:cNvPr id="6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2507269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8812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597" y="2050069"/>
            <a:ext cx="4861787" cy="4828714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70750"/>
            <a:ext cx="10515600" cy="68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を操作することで図形の位置を入出力するデータポートを追加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26" y="2884020"/>
            <a:ext cx="7881548" cy="2234548"/>
          </a:xfrm>
          <a:prstGeom prst="rect">
            <a:avLst/>
          </a:prstGeom>
        </p:spPr>
      </p:pic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61651" y="2022056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err="1" smtClean="0"/>
              <a:t>への</a:t>
            </a:r>
            <a:r>
              <a:rPr kumimoji="1" lang="ja-JP" altLang="en-US" dirty="0" smtClean="0"/>
              <a:t>入力により図形の位置を操作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" y="2286000"/>
            <a:ext cx="5797823" cy="1643778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564" y="2286000"/>
            <a:ext cx="5708074" cy="42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他の</a:t>
            </a:r>
            <a:r>
              <a:rPr lang="en-US" altLang="ja-JP" dirty="0"/>
              <a:t>RTC</a:t>
            </a:r>
            <a:r>
              <a:rPr lang="ja-JP" altLang="en-US" dirty="0"/>
              <a:t>はサービスポートを利用することでデータベースを操作できる</a:t>
            </a:r>
          </a:p>
          <a:p>
            <a:pPr lvl="1"/>
            <a:r>
              <a:rPr lang="ja-JP" altLang="en-US" dirty="0"/>
              <a:t>データベースへの接続</a:t>
            </a:r>
          </a:p>
          <a:p>
            <a:pPr lvl="1"/>
            <a:r>
              <a:rPr lang="ja-JP" altLang="en-US" dirty="0"/>
              <a:t>データベースへの問い合わせ</a:t>
            </a:r>
            <a:r>
              <a:rPr lang="en-US" altLang="ja-JP" dirty="0"/>
              <a:t>(SQL</a:t>
            </a:r>
            <a:r>
              <a:rPr lang="ja-JP" altLang="en-US" dirty="0"/>
              <a:t>文を入力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 smtClean="0"/>
              <a:t>データベース</a:t>
            </a:r>
            <a:r>
              <a:rPr lang="ja-JP" altLang="en-US" dirty="0"/>
              <a:t>の追加、削除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41" y="4738253"/>
            <a:ext cx="7464517" cy="7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上映中のスライドの操作</a:t>
            </a:r>
          </a:p>
          <a:p>
            <a:pPr lvl="1"/>
            <a:r>
              <a:rPr lang="ja-JP" altLang="en-US" dirty="0"/>
              <a:t>スライド番号の変更</a:t>
            </a:r>
          </a:p>
          <a:p>
            <a:pPr lvl="1"/>
            <a:r>
              <a:rPr lang="ja-JP" altLang="en-US" dirty="0"/>
              <a:t>設定したアニメーションの実行</a:t>
            </a:r>
          </a:p>
          <a:p>
            <a:pPr lvl="1"/>
            <a:r>
              <a:rPr lang="ja-JP" altLang="en-US" dirty="0"/>
              <a:t>線の描画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3" y="3763741"/>
            <a:ext cx="10515107" cy="18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887970"/>
            <a:ext cx="9968345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Microsoft Office</a:t>
            </a:r>
            <a:r>
              <a:rPr lang="ja-JP" altLang="en-US" dirty="0" err="1"/>
              <a:t>、</a:t>
            </a:r>
            <a:r>
              <a:rPr lang="en-US" altLang="ja-JP" dirty="0" err="1"/>
              <a:t>OpenOffice</a:t>
            </a:r>
            <a:r>
              <a:rPr lang="ja-JP" altLang="en-US" dirty="0"/>
              <a:t>の表計算機能、文書作成機能等を</a:t>
            </a:r>
            <a:r>
              <a:rPr lang="en-US" altLang="ja-JP" dirty="0"/>
              <a:t>RT</a:t>
            </a:r>
            <a:r>
              <a:rPr lang="ja-JP" altLang="en-US" dirty="0"/>
              <a:t>ミドルウェアを用いたシステムで利用するための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表計算機能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セルのデータをデータポートから入出力</a:t>
            </a:r>
          </a:p>
          <a:p>
            <a:pPr lvl="1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図形の位置、姿勢をデータポートから入出力</a:t>
            </a:r>
          </a:p>
          <a:p>
            <a:pPr lvl="1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サービスポートを利用することでデータベースを操作</a:t>
            </a:r>
          </a:p>
          <a:p>
            <a:pPr lvl="1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上映中のスライドの番号の変更、線の描画</a:t>
            </a:r>
          </a:p>
          <a:p>
            <a:pPr lvl="1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データポートで受信した文字列を文書に入力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194" y="2739663"/>
            <a:ext cx="4185805" cy="3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1349780"/>
            <a:ext cx="9802091" cy="1331075"/>
          </a:xfrm>
        </p:spPr>
        <p:txBody>
          <a:bodyPr>
            <a:noAutofit/>
          </a:bodyPr>
          <a:lstStyle/>
          <a:p>
            <a:r>
              <a:rPr lang="ja-JP" altLang="en-US" sz="1800" dirty="0" smtClean="0"/>
              <a:t>スライドショーを</a:t>
            </a:r>
            <a:r>
              <a:rPr lang="en-US" altLang="ja-JP" sz="1800" dirty="0" smtClean="0"/>
              <a:t>GUI</a:t>
            </a:r>
            <a:r>
              <a:rPr lang="ja-JP" altLang="en-US" sz="1800" dirty="0" smtClean="0"/>
              <a:t>により操作する</a:t>
            </a:r>
            <a:endParaRPr lang="en-US" altLang="ja-JP" sz="1800" dirty="0" smtClean="0"/>
          </a:p>
          <a:p>
            <a:r>
              <a:rPr lang="ja-JP" altLang="en-US" sz="1800" dirty="0" smtClean="0"/>
              <a:t>データベースに</a:t>
            </a:r>
            <a:r>
              <a:rPr lang="en-US" altLang="ja-JP" sz="1800" dirty="0" smtClean="0"/>
              <a:t>RTC</a:t>
            </a:r>
            <a:r>
              <a:rPr lang="ja-JP" altLang="en-US" sz="1800" dirty="0" smtClean="0"/>
              <a:t>のパスなどのデータを挿入</a:t>
            </a:r>
            <a:endParaRPr lang="en-US" altLang="ja-JP" sz="1800" dirty="0" smtClean="0"/>
          </a:p>
          <a:p>
            <a:r>
              <a:rPr kumimoji="1" lang="ja-JP" altLang="en-US" sz="1800" dirty="0" smtClean="0"/>
              <a:t>そのデータを別の</a:t>
            </a:r>
            <a:r>
              <a:rPr kumimoji="1" lang="en-US" altLang="ja-JP" sz="1800" dirty="0" smtClean="0"/>
              <a:t>RTC</a:t>
            </a:r>
            <a:r>
              <a:rPr kumimoji="1" lang="ja-JP" altLang="en-US" sz="1800" dirty="0" smtClean="0"/>
              <a:t>で取得して、取得した</a:t>
            </a:r>
            <a:r>
              <a:rPr kumimoji="1" lang="en-US" altLang="ja-JP" sz="1800" dirty="0" smtClean="0"/>
              <a:t>RTC</a:t>
            </a:r>
            <a:r>
              <a:rPr kumimoji="1" lang="ja-JP" altLang="en-US" sz="1800" dirty="0" smtClean="0"/>
              <a:t>の情報を用いてデータポートを自動接続する</a:t>
            </a:r>
            <a:endParaRPr kumimoji="1"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82" y="2513295"/>
            <a:ext cx="9899073" cy="43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画面キャプチャコンポーネント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9466"/>
          </a:xfrm>
        </p:spPr>
        <p:txBody>
          <a:bodyPr/>
          <a:lstStyle/>
          <a:p>
            <a:r>
              <a:rPr lang="ja-JP" altLang="en-US" dirty="0"/>
              <a:t>画面をキャプチャして画像データを</a:t>
            </a:r>
            <a:r>
              <a:rPr lang="en-US" altLang="ja-JP" dirty="0" err="1"/>
              <a:t>OutPort</a:t>
            </a:r>
            <a:r>
              <a:rPr lang="ja-JP" altLang="en-US" dirty="0"/>
              <a:t>から</a:t>
            </a:r>
            <a:r>
              <a:rPr lang="ja-JP" altLang="en-US" dirty="0" smtClean="0"/>
              <a:t>出力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10" y="3106448"/>
            <a:ext cx="5571181" cy="1320079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4957617"/>
            <a:ext cx="10515600" cy="149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上映中のスライドをキャプチャする</a:t>
            </a:r>
          </a:p>
        </p:txBody>
      </p:sp>
    </p:spTree>
    <p:extLst>
      <p:ext uri="{BB962C8B-B14F-4D97-AF65-F5344CB8AC3E}">
        <p14:creationId xmlns:p14="http://schemas.microsoft.com/office/powerpoint/2010/main" val="16865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プレゼンテーション表示コンポーネント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63245"/>
            <a:ext cx="10515600" cy="1935884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で受信した画像データの表示</a:t>
            </a:r>
          </a:p>
          <a:p>
            <a:r>
              <a:rPr lang="en-US" altLang="ja-JP" dirty="0"/>
              <a:t>Base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に接続することで</a:t>
            </a:r>
            <a:r>
              <a:rPr lang="ja-JP" altLang="en-US" dirty="0" smtClean="0"/>
              <a:t>、データ入力コンポーネントが追加した</a:t>
            </a:r>
            <a:r>
              <a:rPr lang="ja-JP" altLang="en-US" dirty="0"/>
              <a:t>データを取得</a:t>
            </a:r>
          </a:p>
          <a:p>
            <a:r>
              <a:rPr lang="en-US" altLang="ja-JP" dirty="0" err="1"/>
              <a:t>OutPort</a:t>
            </a:r>
            <a:r>
              <a:rPr lang="ja-JP" altLang="en-US" dirty="0"/>
              <a:t>からの出力に</a:t>
            </a:r>
            <a:r>
              <a:rPr lang="ja-JP" altLang="en-US" dirty="0" smtClean="0"/>
              <a:t>より</a:t>
            </a:r>
            <a:r>
              <a:rPr lang="en-US" altLang="ja-JP" dirty="0" smtClean="0"/>
              <a:t>Impress(PowerPoint)</a:t>
            </a:r>
            <a:r>
              <a:rPr lang="ja-JP" altLang="en-US" dirty="0" smtClean="0"/>
              <a:t>を</a:t>
            </a:r>
            <a:r>
              <a:rPr lang="ja-JP" altLang="en-US" dirty="0"/>
              <a:t>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526"/>
            <a:ext cx="6593002" cy="16646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7" y="3399129"/>
            <a:ext cx="4523509" cy="3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データ入力コンポーネント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238509" cy="1250084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コンフィギュレーションパラメータで設定した情報をデータベースに</a:t>
            </a:r>
            <a:r>
              <a:rPr lang="ja-JP" altLang="en-US" dirty="0"/>
              <a:t>挿入</a:t>
            </a:r>
            <a:r>
              <a:rPr lang="ja-JP" altLang="en-US" dirty="0" smtClean="0"/>
              <a:t>したい時に利用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71" y="3414278"/>
            <a:ext cx="8506257" cy="2196811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5324616"/>
            <a:ext cx="10238509" cy="125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画面キャプチャコンポーネント、</a:t>
            </a:r>
            <a:r>
              <a:rPr lang="en-US" altLang="ja-JP" dirty="0" smtClean="0"/>
              <a:t>Impress(PowerPoint)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のパス等をデータベースに入力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28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28" y="0"/>
            <a:ext cx="9318743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12" y="0"/>
            <a:ext cx="9546867" cy="70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コンフィギュレーションパラメータの設定、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のアクティブ化</a:t>
            </a:r>
            <a:endParaRPr lang="en-US" altLang="ja-JP" dirty="0" smtClean="0"/>
          </a:p>
          <a:p>
            <a:pPr lvl="1"/>
            <a:r>
              <a:rPr lang="ja-JP" altLang="en-US" dirty="0"/>
              <a:t>データベース</a:t>
            </a:r>
            <a:r>
              <a:rPr lang="ja-JP" altLang="en-US" dirty="0" smtClean="0"/>
              <a:t>に画面キャプチャコンポーネント、</a:t>
            </a:r>
            <a:r>
              <a:rPr lang="en-US" altLang="ja-JP" dirty="0"/>
              <a:t>Impress(PowerPoint)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の情報を入力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860242"/>
            <a:ext cx="107346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1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データ</a:t>
            </a:r>
            <a:r>
              <a:rPr kumimoji="1" lang="ja-JP" altLang="en-US" dirty="0"/>
              <a:t>ポート</a:t>
            </a:r>
            <a:r>
              <a:rPr kumimoji="1" lang="ja-JP" altLang="en-US" dirty="0" smtClean="0"/>
              <a:t>の</a:t>
            </a:r>
            <a:r>
              <a:rPr kumimoji="1" lang="ja-JP" altLang="en-US" dirty="0"/>
              <a:t>接続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2144551"/>
            <a:ext cx="9698182" cy="46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968314"/>
            <a:ext cx="11470630" cy="50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6573"/>
            <a:ext cx="5709286" cy="34932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20524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データポートを自動的に接続する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にスライドショーの画像が表示</a:t>
            </a:r>
            <a:r>
              <a:rPr lang="en-US" altLang="ja-JP" dirty="0" smtClean="0"/>
              <a:t> </a:t>
            </a:r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90" y="2491881"/>
            <a:ext cx="5773121" cy="392615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727" y="2313463"/>
            <a:ext cx="5964043" cy="44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26862"/>
            <a:ext cx="10515600" cy="4351338"/>
          </a:xfrm>
        </p:spPr>
        <p:txBody>
          <a:bodyPr/>
          <a:lstStyle/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台の</a:t>
            </a:r>
            <a:r>
              <a:rPr lang="en-US" altLang="ja-JP" dirty="0" smtClean="0"/>
              <a:t>PC</a:t>
            </a:r>
            <a:r>
              <a:rPr lang="ja-JP" altLang="en-US" dirty="0" smtClean="0"/>
              <a:t>で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を起動する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6150661"/>
            <a:ext cx="9303327" cy="93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Base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のパスさえ知っていればデータベースに入力されている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の情報から</a:t>
            </a:r>
            <a:r>
              <a:rPr lang="en-US" altLang="ja-JP" dirty="0" smtClean="0"/>
              <a:t>GUI</a:t>
            </a:r>
            <a:r>
              <a:rPr lang="ja-JP" altLang="en-US" dirty="0" err="1" smtClean="0"/>
              <a:t>での</a:t>
            </a:r>
            <a:r>
              <a:rPr lang="ja-JP" altLang="en-US" dirty="0" smtClean="0"/>
              <a:t>操作により自動的に接続できる</a:t>
            </a:r>
          </a:p>
          <a:p>
            <a:pPr marL="457200" lvl="1" indent="0">
              <a:buNone/>
            </a:pP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19" y="1886331"/>
            <a:ext cx="6949488" cy="40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58009"/>
            <a:ext cx="10515600" cy="751320"/>
          </a:xfrm>
        </p:spPr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smtClean="0"/>
              <a:t>で受信したデータをセルに入力する例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99936"/>
            <a:ext cx="4504762" cy="2314286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144" y="1999936"/>
            <a:ext cx="4528034" cy="3396026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6106680"/>
            <a:ext cx="10515600" cy="75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OpenOffice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Microsoft Office</a:t>
            </a:r>
            <a:r>
              <a:rPr lang="ja-JP" altLang="en-US" dirty="0" smtClean="0"/>
              <a:t>のドキュメントを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で操作する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3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今後</a:t>
            </a:r>
            <a:r>
              <a:rPr lang="ja-JP" altLang="en-US" dirty="0" smtClean="0"/>
              <a:t>の</a:t>
            </a:r>
            <a:r>
              <a:rPr lang="ja-JP" altLang="en-US" dirty="0"/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デモシステムが不足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群を</a:t>
            </a:r>
            <a:r>
              <a:rPr lang="en-US" altLang="ja-JP" dirty="0"/>
              <a:t>Python</a:t>
            </a:r>
            <a:r>
              <a:rPr lang="ja-JP" altLang="en-US" dirty="0" err="1"/>
              <a:t>で開</a:t>
            </a:r>
            <a:r>
              <a:rPr lang="ja-JP" altLang="en-US" dirty="0"/>
              <a:t>発することで、</a:t>
            </a:r>
            <a:r>
              <a:rPr lang="en-US" altLang="ja-JP" dirty="0" err="1"/>
              <a:t>OpenOffice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群のコードを共有する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PowerPoint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の</a:t>
            </a:r>
            <a:r>
              <a:rPr lang="en-US" altLang="ja-JP" dirty="0"/>
              <a:t>Python</a:t>
            </a:r>
            <a:r>
              <a:rPr lang="ja-JP" altLang="en-US" dirty="0"/>
              <a:t>版を配布しているが、バグがある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群の動作速度が遅い</a:t>
            </a:r>
          </a:p>
          <a:p>
            <a:pPr lvl="1"/>
            <a:r>
              <a:rPr lang="en-US" altLang="ja-JP" dirty="0" smtClean="0"/>
              <a:t>RTC</a:t>
            </a:r>
            <a:r>
              <a:rPr lang="ja-JP" altLang="en-US" dirty="0" smtClean="0"/>
              <a:t>を起動したプロセスから</a:t>
            </a:r>
            <a:r>
              <a:rPr lang="en-US" altLang="ja-JP" dirty="0" smtClean="0"/>
              <a:t>Excel</a:t>
            </a:r>
            <a:r>
              <a:rPr lang="ja-JP" altLang="en-US" dirty="0" smtClean="0"/>
              <a:t>等のプロセスへの通信に時間がかかるため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3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MODI(</a:t>
            </a:r>
            <a:r>
              <a:rPr lang="ja-JP" altLang="en-US" dirty="0"/>
              <a:t>文字認識</a:t>
            </a:r>
            <a:r>
              <a:rPr lang="en-US" altLang="ja-JP" dirty="0"/>
              <a:t>)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入力された画像から認識した文字列を出力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66" y="2645403"/>
            <a:ext cx="9701434" cy="24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ja-JP" altLang="en-US" dirty="0" smtClean="0"/>
              <a:t>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999018" cy="4351338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から入力された文字列の表示</a:t>
            </a:r>
          </a:p>
          <a:p>
            <a:pPr lvl="1"/>
            <a:r>
              <a:rPr lang="ja-JP" altLang="en-US" dirty="0"/>
              <a:t>フォントの変更</a:t>
            </a:r>
          </a:p>
          <a:p>
            <a:pPr lvl="1"/>
            <a:r>
              <a:rPr lang="ja-JP" altLang="en-US" dirty="0"/>
              <a:t>カーソル位置の変更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81" y="2521424"/>
            <a:ext cx="6447619" cy="3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0327" y="1822450"/>
            <a:ext cx="5943600" cy="4351338"/>
          </a:xfrm>
        </p:spPr>
        <p:txBody>
          <a:bodyPr/>
          <a:lstStyle/>
          <a:p>
            <a:r>
              <a:rPr lang="en-US" altLang="ja-JP" dirty="0" err="1"/>
              <a:t>OpenHRI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r>
              <a:rPr lang="ja-JP" altLang="en-US" dirty="0"/>
              <a:t>を利用</a:t>
            </a:r>
          </a:p>
          <a:p>
            <a:r>
              <a:rPr lang="ja-JP" altLang="en-US" dirty="0"/>
              <a:t>入力された文字列を発音すると同時に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</a:t>
            </a:r>
            <a:r>
              <a:rPr lang="ja-JP" altLang="en-US" dirty="0"/>
              <a:t>の文書に表示</a:t>
            </a:r>
          </a:p>
          <a:p>
            <a:pPr lvl="1"/>
            <a:r>
              <a:rPr lang="ja-JP" altLang="en-US" dirty="0"/>
              <a:t>指定</a:t>
            </a:r>
            <a:r>
              <a:rPr lang="ja-JP" altLang="en-US" dirty="0" smtClean="0"/>
              <a:t>した</a:t>
            </a:r>
            <a:r>
              <a:rPr lang="ja-JP" altLang="en-US" dirty="0"/>
              <a:t>文字列は太字で表示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18" y="1825625"/>
            <a:ext cx="5352381" cy="470476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38549"/>
            <a:ext cx="4209473" cy="31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651"/>
            <a:ext cx="12192000" cy="56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画像変換コンポーネント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画像の圧縮、復元を行う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50663"/>
            <a:ext cx="13684554" cy="21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文字コード変換コンポーネント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196945" cy="4351338"/>
          </a:xfrm>
        </p:spPr>
        <p:txBody>
          <a:bodyPr/>
          <a:lstStyle/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から入力された文字列の文字コードを変換して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64" y="2924238"/>
            <a:ext cx="7028020" cy="14607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63" y="4519900"/>
            <a:ext cx="7326320" cy="14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OpenOffice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UNO(Universal Network Object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から</a:t>
            </a:r>
            <a:r>
              <a:rPr lang="en-US" altLang="ja-JP" dirty="0" err="1" smtClean="0"/>
              <a:t>OpenOffice</a:t>
            </a:r>
            <a:r>
              <a:rPr lang="ja-JP" altLang="en-US" dirty="0" smtClean="0"/>
              <a:t>を操作する</a:t>
            </a:r>
            <a:endParaRPr lang="en-US" altLang="ja-JP" dirty="0" smtClean="0"/>
          </a:p>
          <a:p>
            <a:pPr lvl="1"/>
            <a:r>
              <a:rPr lang="en-US" altLang="ja-JP" dirty="0"/>
              <a:t>C++</a:t>
            </a:r>
            <a:r>
              <a:rPr lang="ja-JP" altLang="en-US" dirty="0" err="1"/>
              <a:t>、</a:t>
            </a:r>
            <a:r>
              <a:rPr lang="en-US" altLang="ja-JP" dirty="0"/>
              <a:t>Java</a:t>
            </a:r>
            <a:r>
              <a:rPr lang="ja-JP" altLang="en-US" dirty="0" err="1"/>
              <a:t>、</a:t>
            </a:r>
            <a:r>
              <a:rPr lang="en-US" altLang="ja-JP" dirty="0"/>
              <a:t>Python</a:t>
            </a:r>
            <a:r>
              <a:rPr lang="ja-JP" altLang="en-US" dirty="0"/>
              <a:t>等様々なプログラミング言語から</a:t>
            </a:r>
            <a:r>
              <a:rPr lang="en-US" altLang="ja-JP" dirty="0" err="1"/>
              <a:t>OpenOffice</a:t>
            </a:r>
            <a:r>
              <a:rPr lang="ja-JP" altLang="en-US" dirty="0" smtClean="0"/>
              <a:t>を動作可能</a:t>
            </a:r>
            <a:endParaRPr lang="en-US" altLang="ja-JP" dirty="0" smtClean="0"/>
          </a:p>
          <a:p>
            <a:pPr lvl="1"/>
            <a:r>
              <a:rPr lang="en-US" altLang="ja-JP" dirty="0"/>
              <a:t>Scripting Framework</a:t>
            </a:r>
            <a:r>
              <a:rPr lang="ja-JP" altLang="en-US" dirty="0"/>
              <a:t>で動くモードとプロセス間通信を行う</a:t>
            </a:r>
            <a:r>
              <a:rPr lang="ja-JP" altLang="en-US" dirty="0" smtClean="0"/>
              <a:t>モード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プロセス間</a:t>
            </a:r>
            <a:r>
              <a:rPr lang="ja-JP" altLang="en-US" dirty="0"/>
              <a:t>通信</a:t>
            </a:r>
            <a:r>
              <a:rPr lang="ja-JP" altLang="en-US" dirty="0" smtClean="0"/>
              <a:t>を行うモードは動作が遅いので</a:t>
            </a:r>
            <a:r>
              <a:rPr lang="en-US" altLang="ja-JP" dirty="0"/>
              <a:t>Scripting Framework</a:t>
            </a:r>
            <a:r>
              <a:rPr lang="ja-JP" altLang="en-US" dirty="0"/>
              <a:t>で動く</a:t>
            </a:r>
            <a:r>
              <a:rPr lang="ja-JP" altLang="en-US" dirty="0" smtClean="0"/>
              <a:t>モードを選択</a:t>
            </a:r>
            <a:endParaRPr lang="en-US" altLang="ja-JP" dirty="0"/>
          </a:p>
          <a:p>
            <a:pPr lvl="3"/>
            <a:r>
              <a:rPr lang="en-US" altLang="ja-JP" dirty="0" err="1" smtClean="0"/>
              <a:t>soffice.bin</a:t>
            </a:r>
            <a:r>
              <a:rPr lang="ja-JP" altLang="en-US" dirty="0" smtClean="0"/>
              <a:t>で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ファイルが実行される</a:t>
            </a:r>
            <a:endParaRPr lang="en-US" altLang="ja-JP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8506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>
                          <a:solidFill>
                            <a:schemeClr val="tx1"/>
                          </a:solidFill>
                        </a:rPr>
                        <a:t>Scripting Framework</a:t>
                      </a:r>
                      <a:r>
                        <a:rPr lang="ja-JP" altLang="en-US" b="0" dirty="0" smtClean="0">
                          <a:solidFill>
                            <a:schemeClr val="tx1"/>
                          </a:solidFill>
                        </a:rPr>
                        <a:t>で動くモード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プロセス間通信を行うモード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0.006236[s]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8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COM(Component Object Model)</a:t>
            </a:r>
            <a:r>
              <a:rPr kumimoji="1" lang="ja-JP" altLang="en-US" dirty="0" smtClean="0"/>
              <a:t>により</a:t>
            </a:r>
            <a:r>
              <a:rPr kumimoji="1" lang="en-US" altLang="ja-JP" dirty="0" smtClean="0"/>
              <a:t>Office</a:t>
            </a:r>
            <a:r>
              <a:rPr kumimoji="1" lang="ja-JP" altLang="en-US" dirty="0" smtClean="0"/>
              <a:t>を操作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Python</a:t>
            </a:r>
            <a:r>
              <a:rPr lang="ja-JP" altLang="en-US" dirty="0" smtClean="0"/>
              <a:t>版は</a:t>
            </a:r>
            <a:r>
              <a:rPr lang="en-US" altLang="ja-JP" dirty="0" smtClean="0"/>
              <a:t>Win32Com</a:t>
            </a:r>
            <a:r>
              <a:rPr lang="ja-JP" altLang="en-US" dirty="0" smtClean="0"/>
              <a:t>ライブラリを使用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5611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Word</a:t>
                      </a:r>
                      <a:r>
                        <a:rPr kumimoji="1" lang="ja-JP" altLang="en-US" b="0" dirty="0" smtClean="0">
                          <a:solidFill>
                            <a:schemeClr val="tx1"/>
                          </a:solidFill>
                        </a:rPr>
                        <a:t>を操作する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RTC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0.003498[s]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Writer</a:t>
                      </a:r>
                      <a:r>
                        <a:rPr lang="ja-JP" altLang="en-US" b="0" dirty="0" smtClean="0"/>
                        <a:t>を操作する</a:t>
                      </a:r>
                      <a:r>
                        <a:rPr lang="en-US" altLang="ja-JP" b="0" dirty="0" smtClean="0"/>
                        <a:t>RTC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1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err="1"/>
              <a:t>OpenOffice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8298"/>
              </p:ext>
            </p:extLst>
          </p:nvPr>
        </p:nvGraphicFramePr>
        <p:xfrm>
          <a:off x="838200" y="1306079"/>
          <a:ext cx="10515600" cy="402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3.4.1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4.1.1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OpenOffice.org 3.2</a:t>
                      </a:r>
                    </a:p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LibreOffice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3.5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3623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  <a:p>
                      <a:r>
                        <a:rPr kumimoji="1" lang="en-US" altLang="ja-JP" sz="2400" dirty="0" smtClean="0"/>
                        <a:t>Ubuntu 10.04LTS</a:t>
                      </a:r>
                    </a:p>
                    <a:p>
                      <a:r>
                        <a:rPr kumimoji="1" lang="en-US" altLang="ja-JP" sz="2400" dirty="0" smtClean="0"/>
                        <a:t>Ubuntu 12.04LTS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Python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OpenRTM-aist-Python-1.1.0-RC1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5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Base(</a:t>
            </a:r>
            <a:r>
              <a:rPr lang="ja-JP" altLang="en-US" dirty="0" smtClean="0"/>
              <a:t>データベース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Impress(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Writer(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8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094550"/>
              </p:ext>
            </p:extLst>
          </p:nvPr>
        </p:nvGraphicFramePr>
        <p:xfrm>
          <a:off x="838200" y="1306079"/>
          <a:ext cx="10515600" cy="36576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Microsoft 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PowerPoint 2013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9099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C++/CLI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OpenRTM-aist-1.1.0-Release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4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smtClean="0"/>
              <a:t>Excel(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PowerPoint(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Word(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MODI(</a:t>
            </a:r>
            <a:r>
              <a:rPr lang="ja-JP" altLang="en-US" dirty="0" smtClean="0"/>
              <a:t>文字認識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5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2" y="4398532"/>
            <a:ext cx="5408885" cy="239712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2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で受信したデータをセルに</a:t>
            </a:r>
            <a:r>
              <a:rPr lang="ja-JP" altLang="en-US" sz="2400" dirty="0" smtClean="0"/>
              <a:t>入力</a:t>
            </a:r>
            <a:endParaRPr lang="en-US" altLang="ja-JP" sz="2400" dirty="0" smtClean="0"/>
          </a:p>
          <a:p>
            <a:pPr lvl="1"/>
            <a:r>
              <a:rPr lang="ja-JP" altLang="en-US" sz="2000" dirty="0"/>
              <a:t>データ</a:t>
            </a:r>
            <a:r>
              <a:rPr lang="ja-JP" altLang="en-US" sz="2000" dirty="0" smtClean="0"/>
              <a:t>の保存、グラフで表示したい場合に使用</a:t>
            </a:r>
            <a:endParaRPr lang="ja-JP" altLang="en-US" sz="2000" dirty="0"/>
          </a:p>
          <a:p>
            <a:r>
              <a:rPr lang="ja-JP" altLang="en-US" sz="2400" dirty="0"/>
              <a:t>セルのデータを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から出力</a:t>
            </a:r>
          </a:p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で受信したデータを数式で計算後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</a:t>
            </a:r>
            <a:r>
              <a:rPr lang="ja-JP" altLang="en-US" sz="2400" dirty="0" smtClean="0"/>
              <a:t>出力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シミュレーション等で使用</a:t>
            </a:r>
            <a:endParaRPr lang="ja-JP" altLang="en-US" sz="2000" dirty="0"/>
          </a:p>
          <a:p>
            <a:r>
              <a:rPr lang="ja-JP" altLang="en-US" sz="2400" dirty="0"/>
              <a:t>データポートは動的に追加可能</a:t>
            </a:r>
          </a:p>
          <a:p>
            <a:pPr lvl="1"/>
            <a:r>
              <a:rPr lang="en-US" altLang="ja-JP" sz="2000" dirty="0"/>
              <a:t>BasicDataType.idl</a:t>
            </a:r>
            <a:r>
              <a:rPr lang="ja-JP" altLang="en-US" sz="2000" dirty="0" err="1"/>
              <a:t>、</a:t>
            </a:r>
            <a:r>
              <a:rPr lang="en-US" altLang="ja-JP" sz="2000" dirty="0"/>
              <a:t>ExtendedDataTypes.idl</a:t>
            </a:r>
            <a:r>
              <a:rPr lang="ja-JP" altLang="en-US" sz="2000" dirty="0"/>
              <a:t>で定義されたデータ型に</a:t>
            </a:r>
            <a:r>
              <a:rPr lang="ja-JP" altLang="en-US" sz="2000" dirty="0" smtClean="0"/>
              <a:t>対応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GUI</a:t>
            </a:r>
            <a:r>
              <a:rPr lang="ja-JP" altLang="en-US" sz="2000" dirty="0" smtClean="0"/>
              <a:t>による操作、もしくはコンフィギュレーションパラメータで追加するデータポートの設定可能</a:t>
            </a:r>
            <a:endParaRPr lang="en-US" altLang="ja-JP" sz="2000" dirty="0" smtClean="0"/>
          </a:p>
          <a:p>
            <a:pPr marL="457200" lvl="1" indent="0">
              <a:buNone/>
            </a:pP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73" y="1166210"/>
            <a:ext cx="5296687" cy="715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19314"/>
            <a:ext cx="5410200" cy="24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3689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80" y="2140733"/>
            <a:ext cx="6190155" cy="4467885"/>
          </a:xfrm>
          <a:prstGeom prst="rect">
            <a:avLst/>
          </a:prstGeom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5287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72" y="2232945"/>
            <a:ext cx="6895238" cy="4628571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88814"/>
            <a:ext cx="10515600" cy="245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を操作することでセルのデータを入出力するデータポートを追加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29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28400" y="1690688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78" y="2582486"/>
            <a:ext cx="7405399" cy="36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1345</Words>
  <Application>Microsoft Office PowerPoint</Application>
  <PresentationFormat>ワイド画面</PresentationFormat>
  <Paragraphs>165</Paragraphs>
  <Slides>38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3" baseType="lpstr">
      <vt:lpstr>ＭＳ Ｐゴシック</vt:lpstr>
      <vt:lpstr>Arial</vt:lpstr>
      <vt:lpstr>Calibri</vt:lpstr>
      <vt:lpstr>Calibri Light</vt:lpstr>
      <vt:lpstr>Office テーマ</vt:lpstr>
      <vt:lpstr>オフィスソフトを操作するためのRTC群</vt:lpstr>
      <vt:lpstr>開発概要</vt:lpstr>
      <vt:lpstr>開発概要</vt:lpstr>
      <vt:lpstr>OpenOfficeを操作するためのRTC群</vt:lpstr>
      <vt:lpstr>Microsoft Officeを操作するためのRTC群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Base(データベース)を操作するためのRTC</vt:lpstr>
      <vt:lpstr>PowerPoint、Impress(プレゼンテーション)を操作するためのRTC</vt:lpstr>
      <vt:lpstr>デモ1</vt:lpstr>
      <vt:lpstr>画面キャプチャコンポーネント</vt:lpstr>
      <vt:lpstr>プレゼンテーション表示コンポーネント</vt:lpstr>
      <vt:lpstr>データ入力コンポーネント</vt:lpstr>
      <vt:lpstr>PowerPoint プレゼンテーション</vt:lpstr>
      <vt:lpstr>デモ1</vt:lpstr>
      <vt:lpstr>デモ1</vt:lpstr>
      <vt:lpstr>デモ1</vt:lpstr>
      <vt:lpstr>デモ1</vt:lpstr>
      <vt:lpstr>デモ1</vt:lpstr>
      <vt:lpstr>今後の課題</vt:lpstr>
      <vt:lpstr>MODI(文字認識)のRTC</vt:lpstr>
      <vt:lpstr>Word、Writer(文字表示)を操作するためのRTC</vt:lpstr>
      <vt:lpstr>デモ2</vt:lpstr>
      <vt:lpstr>デモ2</vt:lpstr>
      <vt:lpstr>画像変換コンポーネント</vt:lpstr>
      <vt:lpstr>文字コード変換コンポーネント</vt:lpstr>
      <vt:lpstr>OpenOfficeを操作するためのRTC群の 実装方法</vt:lpstr>
      <vt:lpstr>Microsoft Officeを操作するためのRTC群の実装方法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オフィスソフトを操作するためのRTC群</dc:title>
  <dc:creator>宮本兼二</dc:creator>
  <cp:lastModifiedBy>宮本兼二</cp:lastModifiedBy>
  <cp:revision>136</cp:revision>
  <cp:lastPrinted>2014-12-05T08:34:16Z</cp:lastPrinted>
  <dcterms:created xsi:type="dcterms:W3CDTF">2014-12-03T08:00:49Z</dcterms:created>
  <dcterms:modified xsi:type="dcterms:W3CDTF">2014-12-05T17:04:41Z</dcterms:modified>
</cp:coreProperties>
</file>