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
  </p:notesMasterIdLst>
  <p:sldIdLst>
    <p:sldId id="257" r:id="rId2"/>
    <p:sldId id="258" r:id="rId3"/>
    <p:sldId id="259" r:id="rId4"/>
  </p:sldIdLst>
  <p:sldSz cx="9144000" cy="6858000" type="screen4x3"/>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howGuides="1">
      <p:cViewPr varScale="1">
        <p:scale>
          <a:sx n="111" d="100"/>
          <a:sy n="111" d="100"/>
        </p:scale>
        <p:origin x="-1344" y="-8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5F69DA6-35F6-4D35-B8DF-CF1FA0C8299D}" type="datetimeFigureOut">
              <a:rPr kumimoji="1" lang="ja-JP" altLang="en-US" smtClean="0"/>
              <a:t>2016/12/10</a:t>
            </a:fld>
            <a:endParaRPr kumimoji="1" lang="ja-JP" altLang="en-US"/>
          </a:p>
        </p:txBody>
      </p:sp>
      <p:sp>
        <p:nvSpPr>
          <p:cNvPr id="4" name="スライド イメージ プレースホルダー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34AFBDE-E7C0-44C4-AC04-419A5B6974F1}" type="slidenum">
              <a:rPr kumimoji="1" lang="ja-JP" altLang="en-US" smtClean="0"/>
              <a:t>‹#›</a:t>
            </a:fld>
            <a:endParaRPr kumimoji="1" lang="ja-JP" altLang="en-US"/>
          </a:p>
        </p:txBody>
      </p:sp>
    </p:spTree>
    <p:extLst>
      <p:ext uri="{BB962C8B-B14F-4D97-AF65-F5344CB8AC3E}">
        <p14:creationId xmlns:p14="http://schemas.microsoft.com/office/powerpoint/2010/main" val="2303288862"/>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467B7BA4-726D-4A2B-A55B-033C717C8698}" type="datetime1">
              <a:rPr kumimoji="1" lang="ja-JP" altLang="en-US" smtClean="0"/>
              <a:t>2016/12/10</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E9B46CF5-1A17-41EB-8F80-28485711592A}" type="slidenum">
              <a:rPr kumimoji="1" lang="ja-JP" altLang="en-US" smtClean="0"/>
              <a:t>‹#›</a:t>
            </a:fld>
            <a:endParaRPr kumimoji="1" lang="ja-JP" altLang="en-US"/>
          </a:p>
        </p:txBody>
      </p:sp>
    </p:spTree>
    <p:extLst>
      <p:ext uri="{BB962C8B-B14F-4D97-AF65-F5344CB8AC3E}">
        <p14:creationId xmlns:p14="http://schemas.microsoft.com/office/powerpoint/2010/main" val="337238405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80F4EE8A-1937-48C5-AAA7-C233F011C3BA}" type="datetime1">
              <a:rPr kumimoji="1" lang="ja-JP" altLang="en-US" smtClean="0"/>
              <a:t>2016/12/10</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E9B46CF5-1A17-41EB-8F80-28485711592A}" type="slidenum">
              <a:rPr kumimoji="1" lang="ja-JP" altLang="en-US" smtClean="0"/>
              <a:t>‹#›</a:t>
            </a:fld>
            <a:endParaRPr kumimoji="1" lang="ja-JP" altLang="en-US"/>
          </a:p>
        </p:txBody>
      </p:sp>
    </p:spTree>
    <p:extLst>
      <p:ext uri="{BB962C8B-B14F-4D97-AF65-F5344CB8AC3E}">
        <p14:creationId xmlns:p14="http://schemas.microsoft.com/office/powerpoint/2010/main" val="39435920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1254451C-30D8-422D-BB6A-5259BBDE21BE}" type="datetime1">
              <a:rPr kumimoji="1" lang="ja-JP" altLang="en-US" smtClean="0"/>
              <a:t>2016/12/10</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E9B46CF5-1A17-41EB-8F80-28485711592A}" type="slidenum">
              <a:rPr kumimoji="1" lang="ja-JP" altLang="en-US" smtClean="0"/>
              <a:t>‹#›</a:t>
            </a:fld>
            <a:endParaRPr kumimoji="1" lang="ja-JP" altLang="en-US"/>
          </a:p>
        </p:txBody>
      </p:sp>
    </p:spTree>
    <p:extLst>
      <p:ext uri="{BB962C8B-B14F-4D97-AF65-F5344CB8AC3E}">
        <p14:creationId xmlns:p14="http://schemas.microsoft.com/office/powerpoint/2010/main" val="36964853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AB506E11-343A-4E5C-94AA-A7ECE7C03572}" type="datetime1">
              <a:rPr kumimoji="1" lang="ja-JP" altLang="en-US" smtClean="0"/>
              <a:t>2016/12/10</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E9B46CF5-1A17-41EB-8F80-28485711592A}" type="slidenum">
              <a:rPr kumimoji="1" lang="ja-JP" altLang="en-US" smtClean="0"/>
              <a:t>‹#›</a:t>
            </a:fld>
            <a:endParaRPr kumimoji="1" lang="ja-JP" altLang="en-US"/>
          </a:p>
        </p:txBody>
      </p:sp>
    </p:spTree>
    <p:extLst>
      <p:ext uri="{BB962C8B-B14F-4D97-AF65-F5344CB8AC3E}">
        <p14:creationId xmlns:p14="http://schemas.microsoft.com/office/powerpoint/2010/main" val="25707228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148C8783-1B71-4FDC-BCE2-C85FDEC9CF17}" type="datetime1">
              <a:rPr kumimoji="1" lang="ja-JP" altLang="en-US" smtClean="0"/>
              <a:t>2016/12/10</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E9B46CF5-1A17-41EB-8F80-28485711592A}" type="slidenum">
              <a:rPr kumimoji="1" lang="ja-JP" altLang="en-US" smtClean="0"/>
              <a:t>‹#›</a:t>
            </a:fld>
            <a:endParaRPr kumimoji="1" lang="ja-JP" altLang="en-US"/>
          </a:p>
        </p:txBody>
      </p:sp>
    </p:spTree>
    <p:extLst>
      <p:ext uri="{BB962C8B-B14F-4D97-AF65-F5344CB8AC3E}">
        <p14:creationId xmlns:p14="http://schemas.microsoft.com/office/powerpoint/2010/main" val="3109232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70AB91DA-6087-4853-8023-02E39E89321F}" type="datetime1">
              <a:rPr kumimoji="1" lang="ja-JP" altLang="en-US" smtClean="0"/>
              <a:t>2016/12/10</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E9B46CF5-1A17-41EB-8F80-28485711592A}" type="slidenum">
              <a:rPr kumimoji="1" lang="ja-JP" altLang="en-US" smtClean="0"/>
              <a:t>‹#›</a:t>
            </a:fld>
            <a:endParaRPr kumimoji="1" lang="ja-JP" altLang="en-US"/>
          </a:p>
        </p:txBody>
      </p:sp>
    </p:spTree>
    <p:extLst>
      <p:ext uri="{BB962C8B-B14F-4D97-AF65-F5344CB8AC3E}">
        <p14:creationId xmlns:p14="http://schemas.microsoft.com/office/powerpoint/2010/main" val="21091581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B02A3186-536D-40DE-885B-1443EE58ACC7}" type="datetime1">
              <a:rPr kumimoji="1" lang="ja-JP" altLang="en-US" smtClean="0"/>
              <a:t>2016/12/10</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E9B46CF5-1A17-41EB-8F80-28485711592A}" type="slidenum">
              <a:rPr kumimoji="1" lang="ja-JP" altLang="en-US" smtClean="0"/>
              <a:t>‹#›</a:t>
            </a:fld>
            <a:endParaRPr kumimoji="1" lang="ja-JP" altLang="en-US"/>
          </a:p>
        </p:txBody>
      </p:sp>
    </p:spTree>
    <p:extLst>
      <p:ext uri="{BB962C8B-B14F-4D97-AF65-F5344CB8AC3E}">
        <p14:creationId xmlns:p14="http://schemas.microsoft.com/office/powerpoint/2010/main" val="29218218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3484BF6F-285B-414B-B514-81D42D3B1FCE}" type="datetime1">
              <a:rPr kumimoji="1" lang="ja-JP" altLang="en-US" smtClean="0"/>
              <a:t>2016/12/10</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E9B46CF5-1A17-41EB-8F80-28485711592A}" type="slidenum">
              <a:rPr kumimoji="1" lang="ja-JP" altLang="en-US" smtClean="0"/>
              <a:t>‹#›</a:t>
            </a:fld>
            <a:endParaRPr kumimoji="1" lang="ja-JP" altLang="en-US"/>
          </a:p>
        </p:txBody>
      </p:sp>
    </p:spTree>
    <p:extLst>
      <p:ext uri="{BB962C8B-B14F-4D97-AF65-F5344CB8AC3E}">
        <p14:creationId xmlns:p14="http://schemas.microsoft.com/office/powerpoint/2010/main" val="152915385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C01E3233-C442-43E6-BF68-F44FC77E3E1F}" type="datetime1">
              <a:rPr kumimoji="1" lang="ja-JP" altLang="en-US" smtClean="0"/>
              <a:t>2016/12/10</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E9B46CF5-1A17-41EB-8F80-28485711592A}" type="slidenum">
              <a:rPr kumimoji="1" lang="ja-JP" altLang="en-US" smtClean="0"/>
              <a:t>‹#›</a:t>
            </a:fld>
            <a:endParaRPr kumimoji="1" lang="ja-JP" altLang="en-US"/>
          </a:p>
        </p:txBody>
      </p:sp>
    </p:spTree>
    <p:extLst>
      <p:ext uri="{BB962C8B-B14F-4D97-AF65-F5344CB8AC3E}">
        <p14:creationId xmlns:p14="http://schemas.microsoft.com/office/powerpoint/2010/main" val="7513308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A5AB3A68-9451-458D-8B6E-8BF97F1C39EA}" type="datetime1">
              <a:rPr kumimoji="1" lang="ja-JP" altLang="en-US" smtClean="0"/>
              <a:t>2016/12/10</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E9B46CF5-1A17-41EB-8F80-28485711592A}" type="slidenum">
              <a:rPr kumimoji="1" lang="ja-JP" altLang="en-US" smtClean="0"/>
              <a:t>‹#›</a:t>
            </a:fld>
            <a:endParaRPr kumimoji="1" lang="ja-JP" altLang="en-US"/>
          </a:p>
        </p:txBody>
      </p:sp>
    </p:spTree>
    <p:extLst>
      <p:ext uri="{BB962C8B-B14F-4D97-AF65-F5344CB8AC3E}">
        <p14:creationId xmlns:p14="http://schemas.microsoft.com/office/powerpoint/2010/main" val="122832787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EDB432FB-437B-47AA-9229-CECA60D0AB54}" type="datetime1">
              <a:rPr kumimoji="1" lang="ja-JP" altLang="en-US" smtClean="0"/>
              <a:t>2016/12/10</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E9B46CF5-1A17-41EB-8F80-28485711592A}" type="slidenum">
              <a:rPr kumimoji="1" lang="ja-JP" altLang="en-US" smtClean="0"/>
              <a:t>‹#›</a:t>
            </a:fld>
            <a:endParaRPr kumimoji="1" lang="ja-JP" altLang="en-US"/>
          </a:p>
        </p:txBody>
      </p:sp>
    </p:spTree>
    <p:extLst>
      <p:ext uri="{BB962C8B-B14F-4D97-AF65-F5344CB8AC3E}">
        <p14:creationId xmlns:p14="http://schemas.microsoft.com/office/powerpoint/2010/main" val="18055007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0B27859-8EF4-4288-96E7-6A8FFA9B2897}" type="datetime1">
              <a:rPr kumimoji="1" lang="ja-JP" altLang="en-US" smtClean="0"/>
              <a:t>2016/12/10</a:t>
            </a:fld>
            <a:endParaRPr kumimoji="1" lang="ja-JP" altLang="en-US"/>
          </a:p>
        </p:txBody>
      </p:sp>
      <p:sp>
        <p:nvSpPr>
          <p:cNvPr id="5" name="フッター プレースホルダー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9B46CF5-1A17-41EB-8F80-28485711592A}" type="slidenum">
              <a:rPr kumimoji="1" lang="ja-JP" altLang="en-US" smtClean="0"/>
              <a:t>‹#›</a:t>
            </a:fld>
            <a:endParaRPr kumimoji="1" lang="ja-JP" altLang="en-US"/>
          </a:p>
        </p:txBody>
      </p:sp>
    </p:spTree>
    <p:extLst>
      <p:ext uri="{BB962C8B-B14F-4D97-AF65-F5344CB8AC3E}">
        <p14:creationId xmlns:p14="http://schemas.microsoft.com/office/powerpoint/2010/main" val="62286558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openrtm.org/openrtm/node/273"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hyperlink" Target="https://api.mongodb.com/python/3.4.0/"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MongoDB</a:t>
            </a:r>
            <a:r>
              <a:rPr kumimoji="1" lang="ja-JP" altLang="en-US" dirty="0" smtClean="0"/>
              <a:t>接続コンポーネント</a:t>
            </a:r>
            <a:endParaRPr kumimoji="1" lang="ja-JP" altLang="en-US" dirty="0"/>
          </a:p>
        </p:txBody>
      </p:sp>
      <p:sp>
        <p:nvSpPr>
          <p:cNvPr id="3" name="コンテンツ プレースホルダー 2"/>
          <p:cNvSpPr>
            <a:spLocks noGrp="1"/>
          </p:cNvSpPr>
          <p:nvPr>
            <p:ph idx="1"/>
          </p:nvPr>
        </p:nvSpPr>
        <p:spPr/>
        <p:txBody>
          <a:bodyPr>
            <a:normAutofit/>
          </a:bodyPr>
          <a:lstStyle/>
          <a:p>
            <a:r>
              <a:rPr kumimoji="1" lang="en-US" altLang="ja-JP" sz="2000" dirty="0" err="1" smtClean="0"/>
              <a:t>OpenRTM</a:t>
            </a:r>
            <a:r>
              <a:rPr kumimoji="1" lang="ja-JP" altLang="en-US" sz="2000" dirty="0" smtClean="0"/>
              <a:t>上で動作</a:t>
            </a:r>
            <a:r>
              <a:rPr kumimoji="1" lang="ja-JP" altLang="en-US" sz="2000" dirty="0" smtClean="0"/>
              <a:t>する</a:t>
            </a:r>
            <a:r>
              <a:rPr kumimoji="1" lang="en-US" altLang="ja-JP" sz="2000" dirty="0" smtClean="0"/>
              <a:t>RT</a:t>
            </a:r>
            <a:r>
              <a:rPr kumimoji="1" lang="ja-JP" altLang="en-US" sz="2000" dirty="0" smtClean="0"/>
              <a:t>コンポーネントに接続し出力されたデータを指定した</a:t>
            </a:r>
            <a:r>
              <a:rPr kumimoji="1" lang="en-US" altLang="ja-JP" sz="2000" dirty="0" smtClean="0"/>
              <a:t>MongoDB</a:t>
            </a:r>
            <a:r>
              <a:rPr kumimoji="1" lang="ja-JP" altLang="en-US" sz="2000" dirty="0" smtClean="0"/>
              <a:t>に送信するコンポーネント</a:t>
            </a:r>
            <a:endParaRPr lang="en-US" altLang="ja-JP" dirty="0"/>
          </a:p>
          <a:p>
            <a:r>
              <a:rPr lang="en-US" altLang="ja-JP" sz="2000" dirty="0" err="1" smtClean="0"/>
              <a:t>Navio</a:t>
            </a:r>
            <a:r>
              <a:rPr lang="en-US" altLang="ja-JP" sz="2000" dirty="0" smtClean="0"/>
              <a:t>+,Kinect v2 </a:t>
            </a:r>
            <a:r>
              <a:rPr lang="ja-JP" altLang="en-US" sz="2000" dirty="0" smtClean="0"/>
              <a:t>動作用コンポーネント同梱</a:t>
            </a:r>
            <a:endParaRPr lang="en-US" altLang="ja-JP" sz="2000" dirty="0" smtClean="0"/>
          </a:p>
          <a:p>
            <a:r>
              <a:rPr lang="en-US" altLang="ja-JP" sz="2000" dirty="0" err="1" smtClean="0"/>
              <a:t>Kobuki</a:t>
            </a:r>
            <a:r>
              <a:rPr lang="ja-JP" altLang="en-US" sz="2000" dirty="0" smtClean="0"/>
              <a:t>に関しては </a:t>
            </a:r>
            <a:r>
              <a:rPr lang="en-US" altLang="ja-JP" sz="2000" dirty="0" smtClean="0">
                <a:hlinkClick r:id="rId2"/>
              </a:rPr>
              <a:t>http</a:t>
            </a:r>
            <a:r>
              <a:rPr lang="en-US" altLang="ja-JP" sz="2000" dirty="0">
                <a:hlinkClick r:id="rId2"/>
              </a:rPr>
              <a:t>://</a:t>
            </a:r>
            <a:r>
              <a:rPr lang="en-US" altLang="ja-JP" sz="2000" dirty="0" smtClean="0">
                <a:hlinkClick r:id="rId2"/>
              </a:rPr>
              <a:t>openrtm.org/openrtm/node/273</a:t>
            </a:r>
            <a:r>
              <a:rPr lang="ja-JP" altLang="en-US" sz="2000" dirty="0" smtClean="0"/>
              <a:t>　参照</a:t>
            </a:r>
            <a:endParaRPr lang="en-US" altLang="ja-JP" sz="2000" dirty="0" smtClean="0"/>
          </a:p>
          <a:p>
            <a:endParaRPr lang="en-US" altLang="ja-JP" sz="2000" dirty="0"/>
          </a:p>
          <a:p>
            <a:endParaRPr lang="en-US" altLang="ja-JP" sz="2000" dirty="0" smtClean="0"/>
          </a:p>
          <a:p>
            <a:endParaRPr lang="en-US" altLang="ja-JP" sz="2000" dirty="0"/>
          </a:p>
          <a:p>
            <a:endParaRPr lang="en-US" altLang="ja-JP" sz="2000" dirty="0" smtClean="0"/>
          </a:p>
          <a:p>
            <a:r>
              <a:rPr lang="ja-JP" altLang="en-US" sz="2000" dirty="0" smtClean="0"/>
              <a:t>対象コンポーネントの出力ポートと</a:t>
            </a:r>
            <a:r>
              <a:rPr lang="en-US" altLang="ja-JP" sz="2000" dirty="0" smtClean="0"/>
              <a:t>DB</a:t>
            </a:r>
            <a:r>
              <a:rPr lang="ja-JP" altLang="en-US" sz="2000" dirty="0" smtClean="0"/>
              <a:t>接続コンポーネントの入力ポートをつないでください</a:t>
            </a:r>
            <a:endParaRPr lang="en-US" altLang="ja-JP" sz="2000" dirty="0" smtClean="0"/>
          </a:p>
          <a:p>
            <a:r>
              <a:rPr lang="en-US" altLang="ja-JP" sz="2000" dirty="0" smtClean="0"/>
              <a:t>Configuration </a:t>
            </a:r>
            <a:r>
              <a:rPr lang="ja-JP" altLang="en-US" sz="2000" dirty="0" smtClean="0"/>
              <a:t>で</a:t>
            </a:r>
            <a:r>
              <a:rPr lang="en-US" altLang="ja-JP" sz="2000" dirty="0" smtClean="0"/>
              <a:t>IP,</a:t>
            </a:r>
            <a:r>
              <a:rPr lang="ja-JP" altLang="en-US" sz="2000" dirty="0" smtClean="0"/>
              <a:t>コレクション名</a:t>
            </a:r>
            <a:r>
              <a:rPr lang="en-US" altLang="ja-JP" sz="2000" dirty="0" smtClean="0"/>
              <a:t>,port</a:t>
            </a:r>
            <a:r>
              <a:rPr lang="ja-JP" altLang="en-US" sz="2000" dirty="0" smtClean="0"/>
              <a:t>を指定してからアクティベートしてください</a:t>
            </a:r>
            <a:endParaRPr lang="en-US" altLang="ja-JP" sz="2000" dirty="0" smtClean="0"/>
          </a:p>
        </p:txBody>
      </p:sp>
      <p:sp>
        <p:nvSpPr>
          <p:cNvPr id="4" name="スライド番号プレースホルダー 3"/>
          <p:cNvSpPr>
            <a:spLocks noGrp="1"/>
          </p:cNvSpPr>
          <p:nvPr>
            <p:ph type="sldNum" sz="quarter" idx="12"/>
          </p:nvPr>
        </p:nvSpPr>
        <p:spPr/>
        <p:txBody>
          <a:bodyPr/>
          <a:lstStyle/>
          <a:p>
            <a:fld id="{E9B46CF5-1A17-41EB-8F80-28485711592A}" type="slidenum">
              <a:rPr kumimoji="1" lang="ja-JP" altLang="en-US" smtClean="0"/>
              <a:t>1</a:t>
            </a:fld>
            <a:endParaRPr kumimoji="1" lang="ja-JP" altLang="en-US"/>
          </a:p>
        </p:txBody>
      </p:sp>
      <p:pic>
        <p:nvPicPr>
          <p:cNvPr id="5" name="Picture 2" descr="C:\Users\Yukinori\Desktop\創造工房セミナ2016\RTSE_SS (2).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51920" y="3212976"/>
            <a:ext cx="4664075" cy="10445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8253396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pPr algn="l"/>
            <a:r>
              <a:rPr kumimoji="1" lang="en-US" altLang="ja-JP" sz="3600" dirty="0" smtClean="0"/>
              <a:t>DB</a:t>
            </a:r>
            <a:r>
              <a:rPr kumimoji="1" lang="ja-JP" altLang="en-US" sz="3600" dirty="0" smtClean="0"/>
              <a:t>接続コンポーネント作成手順</a:t>
            </a:r>
            <a:endParaRPr kumimoji="1" lang="ja-JP" altLang="en-US" sz="3600" dirty="0"/>
          </a:p>
        </p:txBody>
      </p:sp>
      <p:sp>
        <p:nvSpPr>
          <p:cNvPr id="3" name="コンテンツ プレースホルダー 2"/>
          <p:cNvSpPr>
            <a:spLocks noGrp="1"/>
          </p:cNvSpPr>
          <p:nvPr>
            <p:ph idx="1"/>
          </p:nvPr>
        </p:nvSpPr>
        <p:spPr>
          <a:xfrm>
            <a:off x="457200" y="1600200"/>
            <a:ext cx="8229600" cy="4781128"/>
          </a:xfrm>
        </p:spPr>
        <p:txBody>
          <a:bodyPr>
            <a:normAutofit lnSpcReduction="10000"/>
          </a:bodyPr>
          <a:lstStyle/>
          <a:p>
            <a:pPr marL="0" indent="0">
              <a:buNone/>
            </a:pPr>
            <a:r>
              <a:rPr kumimoji="1" lang="en-US" altLang="ja-JP" sz="2000" dirty="0" smtClean="0"/>
              <a:t>※</a:t>
            </a:r>
            <a:r>
              <a:rPr kumimoji="1" lang="ja-JP" altLang="en-US" sz="2000" dirty="0" smtClean="0"/>
              <a:t>本開発では言語に</a:t>
            </a:r>
            <a:r>
              <a:rPr kumimoji="1" lang="en-US" altLang="ja-JP" sz="2000" dirty="0" smtClean="0"/>
              <a:t>python2.7</a:t>
            </a:r>
            <a:r>
              <a:rPr kumimoji="1" lang="ja-JP" altLang="en-US" sz="2000" dirty="0" smtClean="0"/>
              <a:t>を採用し</a:t>
            </a:r>
            <a:r>
              <a:rPr kumimoji="1" lang="en-US" altLang="ja-JP" sz="2000" dirty="0" smtClean="0"/>
              <a:t>MongoDB</a:t>
            </a:r>
            <a:r>
              <a:rPr kumimoji="1" lang="ja-JP" altLang="en-US" sz="2000" dirty="0" smtClean="0"/>
              <a:t>用ライブラリである</a:t>
            </a:r>
            <a:r>
              <a:rPr lang="en-US" altLang="ja-JP" sz="2000" dirty="0" err="1"/>
              <a:t>pymongo</a:t>
            </a:r>
            <a:r>
              <a:rPr lang="en-US" altLang="ja-JP" sz="2000" dirty="0"/>
              <a:t>(</a:t>
            </a:r>
            <a:r>
              <a:rPr lang="en-US" altLang="ja-JP" sz="2000" dirty="0">
                <a:hlinkClick r:id="rId2"/>
              </a:rPr>
              <a:t>https://api.mongodb.com/python/3.4.0/</a:t>
            </a:r>
            <a:r>
              <a:rPr lang="en-US" altLang="ja-JP" sz="2000" dirty="0"/>
              <a:t>)</a:t>
            </a:r>
            <a:r>
              <a:rPr kumimoji="1" lang="ja-JP" altLang="en-US" sz="2000" dirty="0" smtClean="0"/>
              <a:t>を使用した</a:t>
            </a:r>
            <a:r>
              <a:rPr lang="ja-JP" altLang="en-US" sz="2000" dirty="0" smtClean="0"/>
              <a:t>。</a:t>
            </a:r>
            <a:endParaRPr lang="en-US" altLang="ja-JP" sz="2000" dirty="0" smtClean="0"/>
          </a:p>
          <a:p>
            <a:pPr marL="0" indent="0">
              <a:buNone/>
            </a:pPr>
            <a:r>
              <a:rPr lang="ja-JP" altLang="en-US" sz="2000" dirty="0" smtClean="0"/>
              <a:t>以下</a:t>
            </a:r>
            <a:r>
              <a:rPr lang="en-US" altLang="ja-JP" sz="2000" dirty="0" smtClean="0"/>
              <a:t>python</a:t>
            </a:r>
            <a:r>
              <a:rPr lang="ja-JP" altLang="en-US" sz="2000" dirty="0" smtClean="0"/>
              <a:t>を用いて任意のコンポーネントの</a:t>
            </a:r>
            <a:r>
              <a:rPr lang="en-US" altLang="ja-JP" sz="2000" dirty="0" smtClean="0"/>
              <a:t>DB</a:t>
            </a:r>
            <a:r>
              <a:rPr lang="ja-JP" altLang="en-US" sz="2000" dirty="0" smtClean="0"/>
              <a:t>接続コンポーネントを作成する手順</a:t>
            </a:r>
            <a:endParaRPr kumimoji="1" lang="en-US" altLang="ja-JP" sz="2800" dirty="0" smtClean="0"/>
          </a:p>
          <a:p>
            <a:pPr marL="514350" indent="-514350">
              <a:buFont typeface="+mj-lt"/>
              <a:buAutoNum type="arabicPeriod"/>
            </a:pPr>
            <a:r>
              <a:rPr kumimoji="1" lang="en-US" altLang="ja-JP" sz="2400" dirty="0" smtClean="0"/>
              <a:t>Configuration </a:t>
            </a:r>
            <a:r>
              <a:rPr kumimoji="1" lang="ja-JP" altLang="en-US" sz="2400" dirty="0" smtClean="0"/>
              <a:t>で</a:t>
            </a:r>
            <a:r>
              <a:rPr kumimoji="1" lang="en-US" altLang="ja-JP" sz="2400" dirty="0" smtClean="0"/>
              <a:t>IP</a:t>
            </a:r>
            <a:r>
              <a:rPr lang="en-US" altLang="ja-JP" sz="2400" dirty="0" smtClean="0"/>
              <a:t>,</a:t>
            </a:r>
            <a:r>
              <a:rPr kumimoji="1" lang="ja-JP" altLang="en-US" sz="2400" dirty="0" smtClean="0"/>
              <a:t>コレクション名</a:t>
            </a:r>
            <a:r>
              <a:rPr kumimoji="1" lang="en-US" altLang="ja-JP" sz="2400" dirty="0" smtClean="0"/>
              <a:t>,port</a:t>
            </a:r>
            <a:r>
              <a:rPr lang="ja-JP" altLang="en-US" sz="2400" dirty="0" smtClean="0"/>
              <a:t>を設定できるようにしておく</a:t>
            </a:r>
            <a:endParaRPr kumimoji="1" lang="en-US" altLang="ja-JP" sz="2400" dirty="0" smtClean="0"/>
          </a:p>
          <a:p>
            <a:pPr marL="514350" indent="-514350">
              <a:buFont typeface="+mj-lt"/>
              <a:buAutoNum type="arabicPeriod"/>
            </a:pPr>
            <a:r>
              <a:rPr kumimoji="1" lang="ja-JP" altLang="en-US" sz="2400" dirty="0" smtClean="0"/>
              <a:t>対象とするコンポーネントの収集したい出力ポートの型を確認し、対応する入力ポートを作成する</a:t>
            </a:r>
            <a:endParaRPr kumimoji="1" lang="en-US" altLang="ja-JP" sz="2400" dirty="0" smtClean="0"/>
          </a:p>
          <a:p>
            <a:pPr marL="514350" indent="-514350">
              <a:buFont typeface="+mj-lt"/>
              <a:buAutoNum type="arabicPeriod"/>
            </a:pPr>
            <a:r>
              <a:rPr lang="en-US" altLang="ja-JP" sz="2400" dirty="0" smtClean="0"/>
              <a:t>IDL</a:t>
            </a:r>
            <a:r>
              <a:rPr lang="ja-JP" altLang="en-US" sz="2400" dirty="0" smtClean="0"/>
              <a:t>に記述された該当する型の</a:t>
            </a:r>
            <a:r>
              <a:rPr lang="ja-JP" altLang="en-US" sz="2400" dirty="0"/>
              <a:t>構造体</a:t>
            </a:r>
            <a:r>
              <a:rPr lang="ja-JP" altLang="en-US" sz="2400" dirty="0" smtClean="0"/>
              <a:t>をみてプリミティブな型を確認する</a:t>
            </a:r>
            <a:endParaRPr lang="en-US" altLang="ja-JP" sz="2400" dirty="0" smtClean="0"/>
          </a:p>
          <a:p>
            <a:pPr marL="514350" indent="-514350">
              <a:buFont typeface="+mj-lt"/>
              <a:buAutoNum type="arabicPeriod"/>
            </a:pPr>
            <a:r>
              <a:rPr kumimoji="1" lang="ja-JP" altLang="en-US" sz="2400" dirty="0" smtClean="0"/>
              <a:t>各データに</a:t>
            </a:r>
            <a:r>
              <a:rPr kumimoji="1" lang="en-US" altLang="ja-JP" sz="2400" dirty="0" smtClean="0"/>
              <a:t>key</a:t>
            </a:r>
            <a:r>
              <a:rPr kumimoji="1" lang="ja-JP" altLang="en-US" sz="2400" dirty="0" smtClean="0"/>
              <a:t>を設定しデータを分解して辞書形式になるよう変換する関数を用意する</a:t>
            </a:r>
            <a:endParaRPr kumimoji="1" lang="en-US" altLang="ja-JP" sz="2400" dirty="0" smtClean="0"/>
          </a:p>
          <a:p>
            <a:pPr marL="514350" indent="-514350">
              <a:buFont typeface="+mj-lt"/>
              <a:buAutoNum type="arabicPeriod"/>
            </a:pPr>
            <a:r>
              <a:rPr lang="ja-JP" altLang="en-US" sz="2400" dirty="0"/>
              <a:t>変換</a:t>
            </a:r>
            <a:r>
              <a:rPr lang="ja-JP" altLang="en-US" sz="2400" dirty="0" smtClean="0"/>
              <a:t>した辞書形式のデータを</a:t>
            </a:r>
            <a:r>
              <a:rPr lang="en-US" altLang="ja-JP" sz="2400" dirty="0" smtClean="0"/>
              <a:t>MongoDB</a:t>
            </a:r>
            <a:r>
              <a:rPr lang="ja-JP" altLang="en-US" sz="2400" dirty="0" smtClean="0"/>
              <a:t>へ挿入する</a:t>
            </a:r>
            <a:endParaRPr kumimoji="1" lang="ja-JP" altLang="en-US" sz="2400" dirty="0"/>
          </a:p>
        </p:txBody>
      </p:sp>
    </p:spTree>
    <p:extLst>
      <p:ext uri="{BB962C8B-B14F-4D97-AF65-F5344CB8AC3E}">
        <p14:creationId xmlns:p14="http://schemas.microsoft.com/office/powerpoint/2010/main" val="266277947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pPr algn="l"/>
            <a:r>
              <a:rPr kumimoji="1" lang="en-US" altLang="ja-JP" dirty="0" smtClean="0"/>
              <a:t>Time</a:t>
            </a:r>
            <a:r>
              <a:rPr kumimoji="1" lang="ja-JP" altLang="en-US" dirty="0" smtClean="0"/>
              <a:t>型の扱い</a:t>
            </a:r>
            <a:endParaRPr kumimoji="1" lang="ja-JP" altLang="en-US" dirty="0"/>
          </a:p>
        </p:txBody>
      </p:sp>
      <p:sp>
        <p:nvSpPr>
          <p:cNvPr id="3" name="コンテンツ プレースホルダー 2"/>
          <p:cNvSpPr>
            <a:spLocks noGrp="1"/>
          </p:cNvSpPr>
          <p:nvPr>
            <p:ph idx="1"/>
          </p:nvPr>
        </p:nvSpPr>
        <p:spPr/>
        <p:txBody>
          <a:bodyPr>
            <a:normAutofit/>
          </a:bodyPr>
          <a:lstStyle/>
          <a:p>
            <a:r>
              <a:rPr kumimoji="1" lang="en-US" altLang="ja-JP" sz="2400" dirty="0" smtClean="0"/>
              <a:t>Time</a:t>
            </a:r>
            <a:r>
              <a:rPr kumimoji="1" lang="ja-JP" altLang="en-US" sz="2400" dirty="0" smtClean="0"/>
              <a:t>型には </a:t>
            </a:r>
            <a:r>
              <a:rPr kumimoji="1" lang="en-US" altLang="ja-JP" sz="2400" dirty="0" smtClean="0"/>
              <a:t>sec, </a:t>
            </a:r>
            <a:r>
              <a:rPr kumimoji="1" lang="en-US" altLang="ja-JP" sz="2400" dirty="0" err="1" smtClean="0"/>
              <a:t>nsec</a:t>
            </a:r>
            <a:r>
              <a:rPr kumimoji="1" lang="ja-JP" altLang="en-US" sz="2400" dirty="0" smtClean="0"/>
              <a:t>という</a:t>
            </a:r>
            <a:r>
              <a:rPr kumimoji="1" lang="en-US" altLang="ja-JP" sz="2400" dirty="0" smtClean="0"/>
              <a:t>unsigned long </a:t>
            </a:r>
            <a:r>
              <a:rPr kumimoji="1" lang="ja-JP" altLang="en-US" sz="2400" dirty="0" smtClean="0"/>
              <a:t>型の変数が用意されている</a:t>
            </a:r>
            <a:endParaRPr kumimoji="1" lang="en-US" altLang="ja-JP" sz="2400" dirty="0" smtClean="0"/>
          </a:p>
          <a:p>
            <a:r>
              <a:rPr kumimoji="1" lang="ja-JP" altLang="en-US" sz="2400" dirty="0" smtClean="0"/>
              <a:t>このまま</a:t>
            </a:r>
            <a:r>
              <a:rPr kumimoji="1" lang="en-US" altLang="ja-JP" sz="2400" dirty="0" smtClean="0"/>
              <a:t>long</a:t>
            </a:r>
            <a:r>
              <a:rPr kumimoji="1" lang="ja-JP" altLang="en-US" sz="2400" dirty="0" smtClean="0"/>
              <a:t>値と</a:t>
            </a:r>
            <a:r>
              <a:rPr lang="ja-JP" altLang="en-US" sz="2400" dirty="0" smtClean="0"/>
              <a:t>して保存してもよいが任意の日付文字列に変換してしまったほうが都合のいい場合もある</a:t>
            </a:r>
            <a:endParaRPr lang="en-US" altLang="ja-JP" sz="2400" dirty="0" smtClean="0"/>
          </a:p>
          <a:p>
            <a:r>
              <a:rPr kumimoji="1" lang="en-US" altLang="ja-JP" sz="2400" dirty="0" smtClean="0"/>
              <a:t>Python</a:t>
            </a:r>
            <a:r>
              <a:rPr kumimoji="1" lang="ja-JP" altLang="en-US" sz="2400" dirty="0" smtClean="0"/>
              <a:t>の</a:t>
            </a:r>
            <a:r>
              <a:rPr kumimoji="1" lang="en-US" altLang="ja-JP" sz="2400" dirty="0" err="1" smtClean="0"/>
              <a:t>datetime</a:t>
            </a:r>
            <a:r>
              <a:rPr kumimoji="1" lang="ja-JP" altLang="en-US" sz="2400" dirty="0" smtClean="0"/>
              <a:t>を用いて本開発では以下のように変換している</a:t>
            </a:r>
            <a:endParaRPr kumimoji="1" lang="ja-JP" altLang="en-US" sz="2400" dirty="0"/>
          </a:p>
        </p:txBody>
      </p:sp>
      <p:sp>
        <p:nvSpPr>
          <p:cNvPr id="4" name="スライド番号プレースホルダー 3"/>
          <p:cNvSpPr>
            <a:spLocks noGrp="1"/>
          </p:cNvSpPr>
          <p:nvPr>
            <p:ph type="sldNum" sz="quarter" idx="12"/>
          </p:nvPr>
        </p:nvSpPr>
        <p:spPr/>
        <p:txBody>
          <a:bodyPr/>
          <a:lstStyle/>
          <a:p>
            <a:fld id="{E9B46CF5-1A17-41EB-8F80-28485711592A}" type="slidenum">
              <a:rPr kumimoji="1" lang="ja-JP" altLang="en-US" smtClean="0"/>
              <a:t>3</a:t>
            </a:fld>
            <a:endParaRPr kumimoji="1" lang="ja-JP" altLang="en-US"/>
          </a:p>
        </p:txBody>
      </p:sp>
      <p:pic>
        <p:nvPicPr>
          <p:cNvPr id="1026" name="Picture 2" descr="C:\Users\Yukinori\Desktop\創造工房セミナ2016\so-su.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752" y="4437112"/>
            <a:ext cx="9036496" cy="8858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53200033"/>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7859</TotalTime>
  <Words>233</Words>
  <Application>Microsoft Office PowerPoint</Application>
  <PresentationFormat>画面に合わせる (4:3)</PresentationFormat>
  <Paragraphs>24</Paragraphs>
  <Slides>3</Slides>
  <Notes>0</Notes>
  <HiddenSlides>0</HiddenSlides>
  <MMClips>0</MMClips>
  <ScaleCrop>false</ScaleCrop>
  <HeadingPairs>
    <vt:vector size="4" baseType="variant">
      <vt:variant>
        <vt:lpstr>テーマ</vt:lpstr>
      </vt:variant>
      <vt:variant>
        <vt:i4>1</vt:i4>
      </vt:variant>
      <vt:variant>
        <vt:lpstr>スライド タイトル</vt:lpstr>
      </vt:variant>
      <vt:variant>
        <vt:i4>3</vt:i4>
      </vt:variant>
    </vt:vector>
  </HeadingPairs>
  <TitlesOfParts>
    <vt:vector size="4" baseType="lpstr">
      <vt:lpstr>Office ​​テーマ</vt:lpstr>
      <vt:lpstr>MongoDB接続コンポーネント</vt:lpstr>
      <vt:lpstr>DB接続コンポーネント作成手順</vt:lpstr>
      <vt:lpstr>Time型の扱い</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Yukinori</dc:creator>
  <cp:lastModifiedBy>Yukinori</cp:lastModifiedBy>
  <cp:revision>16</cp:revision>
  <dcterms:created xsi:type="dcterms:W3CDTF">2016-12-06T16:23:19Z</dcterms:created>
  <dcterms:modified xsi:type="dcterms:W3CDTF">2016-12-12T03:38:24Z</dcterms:modified>
</cp:coreProperties>
</file>