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5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0550-4EC1-4B2F-9077-CFCCBEB058D4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A5A0A-C97C-4603-ABFE-463B6EB721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8067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0550-4EC1-4B2F-9077-CFCCBEB058D4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A5A0A-C97C-4603-ABFE-463B6EB721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008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0550-4EC1-4B2F-9077-CFCCBEB058D4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A5A0A-C97C-4603-ABFE-463B6EB721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623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0550-4EC1-4B2F-9077-CFCCBEB058D4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A5A0A-C97C-4603-ABFE-463B6EB721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22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0550-4EC1-4B2F-9077-CFCCBEB058D4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A5A0A-C97C-4603-ABFE-463B6EB721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701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0550-4EC1-4B2F-9077-CFCCBEB058D4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A5A0A-C97C-4603-ABFE-463B6EB721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2730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0550-4EC1-4B2F-9077-CFCCBEB058D4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A5A0A-C97C-4603-ABFE-463B6EB721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880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0550-4EC1-4B2F-9077-CFCCBEB058D4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A5A0A-C97C-4603-ABFE-463B6EB721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348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0550-4EC1-4B2F-9077-CFCCBEB058D4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A5A0A-C97C-4603-ABFE-463B6EB721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486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0550-4EC1-4B2F-9077-CFCCBEB058D4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A5A0A-C97C-4603-ABFE-463B6EB721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868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0550-4EC1-4B2F-9077-CFCCBEB058D4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A5A0A-C97C-4603-ABFE-463B6EB721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148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90550-4EC1-4B2F-9077-CFCCBEB058D4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A5A0A-C97C-4603-ABFE-463B6EB721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49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723899"/>
              </p:ext>
            </p:extLst>
          </p:nvPr>
        </p:nvGraphicFramePr>
        <p:xfrm>
          <a:off x="628650" y="324465"/>
          <a:ext cx="7929716" cy="601438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562785">
                  <a:extLst>
                    <a:ext uri="{9D8B030D-6E8A-4147-A177-3AD203B41FA5}">
                      <a16:colId xmlns:a16="http://schemas.microsoft.com/office/drawing/2014/main" val="3266354279"/>
                    </a:ext>
                  </a:extLst>
                </a:gridCol>
                <a:gridCol w="5366931">
                  <a:extLst>
                    <a:ext uri="{9D8B030D-6E8A-4147-A177-3AD203B41FA5}">
                      <a16:colId xmlns:a16="http://schemas.microsoft.com/office/drawing/2014/main" val="1884219801"/>
                    </a:ext>
                  </a:extLst>
                </a:gridCol>
              </a:tblGrid>
              <a:tr h="1206417">
                <a:tc gridSpan="2">
                  <a:txBody>
                    <a:bodyPr/>
                    <a:lstStyle/>
                    <a:p>
                      <a:r>
                        <a:rPr kumimoji="1" lang="en-US" altLang="ja-JP" sz="3200" dirty="0"/>
                        <a:t>Robomech2017</a:t>
                      </a:r>
                      <a:r>
                        <a:rPr kumimoji="1" lang="ja-JP" altLang="en-US" sz="3200" dirty="0"/>
                        <a:t>　ビッグパレットふくしま</a:t>
                      </a:r>
                      <a:br>
                        <a:rPr kumimoji="1" lang="en-US" altLang="ja-JP" sz="3200" dirty="0"/>
                      </a:br>
                      <a:r>
                        <a:rPr kumimoji="1" lang="en-US" altLang="ja-JP" sz="3200" dirty="0"/>
                        <a:t>WS</a:t>
                      </a:r>
                      <a:r>
                        <a:rPr lang="ja-JP" altLang="en-US" sz="3200" dirty="0"/>
                        <a:t> チュートリアル機材運搬</a:t>
                      </a:r>
                      <a:endParaRPr kumimoji="1" lang="ja-JP" alt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2139246"/>
                  </a:ext>
                </a:extLst>
              </a:tr>
              <a:tr h="1206417">
                <a:tc>
                  <a:txBody>
                    <a:bodyPr/>
                    <a:lstStyle/>
                    <a:p>
                      <a:r>
                        <a:rPr kumimoji="1" lang="ja-JP" altLang="en-US" sz="2800" b="1" dirty="0"/>
                        <a:t>イベント名・</a:t>
                      </a:r>
                      <a:endParaRPr kumimoji="1" lang="en-US" altLang="ja-JP" sz="2800" b="1" dirty="0"/>
                    </a:p>
                    <a:p>
                      <a:r>
                        <a:rPr kumimoji="1" lang="ja-JP" altLang="en-US" sz="2800" b="1" dirty="0"/>
                        <a:t>個数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＊</a:t>
                      </a:r>
                      <a:r>
                        <a:rPr kumimoji="1" lang="en-US" altLang="ja-JP" sz="2400" dirty="0"/>
                        <a:t>WS</a:t>
                      </a:r>
                      <a:r>
                        <a:rPr lang="ja-JP" altLang="en-US" sz="2400" dirty="0"/>
                        <a:t> チュートリアルのイベント名と個数（箱番号</a:t>
                      </a:r>
                      <a:r>
                        <a:rPr lang="en-US" altLang="ja-JP" sz="2400" dirty="0"/>
                        <a:t>/</a:t>
                      </a:r>
                      <a:r>
                        <a:rPr lang="ja-JP" altLang="en-US" sz="2400" dirty="0"/>
                        <a:t>全箱数）を記載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729696"/>
                  </a:ext>
                </a:extLst>
              </a:tr>
              <a:tr h="992019">
                <a:tc>
                  <a:txBody>
                    <a:bodyPr/>
                    <a:lstStyle/>
                    <a:p>
                      <a:r>
                        <a:rPr kumimoji="1" lang="ja-JP" altLang="en-US" sz="2800" b="1" dirty="0"/>
                        <a:t>送付先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＊</a:t>
                      </a:r>
                      <a:r>
                        <a:rPr kumimoji="1" lang="en-US" altLang="ja-JP" sz="2400" dirty="0"/>
                        <a:t>9</a:t>
                      </a:r>
                      <a:r>
                        <a:rPr kumimoji="1" lang="ja-JP" altLang="en-US" sz="2400" dirty="0"/>
                        <a:t>（火）</a:t>
                      </a:r>
                      <a:r>
                        <a:rPr kumimoji="1" lang="en-US" altLang="zh-CN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12:00</a:t>
                      </a:r>
                      <a:r>
                        <a:rPr kumimoji="1" lang="zh-CN" alt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zh-CN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16:00</a:t>
                      </a:r>
                      <a:r>
                        <a:rPr kumimoji="1" lang="zh-CN" alt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着</a:t>
                      </a:r>
                      <a:r>
                        <a:rPr kumimoji="1" lang="ja-JP" alt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の場合は、「マルチパーパス</a:t>
                      </a:r>
                      <a:r>
                        <a:rPr kumimoji="1" lang="en-US" altLang="ja-JP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ja-JP" altLang="en-US" sz="2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」、</a:t>
                      </a:r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それ以外は「事務局」と記載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332597"/>
                  </a:ext>
                </a:extLst>
              </a:tr>
              <a:tr h="1206417">
                <a:tc>
                  <a:txBody>
                    <a:bodyPr/>
                    <a:lstStyle/>
                    <a:p>
                      <a:r>
                        <a:rPr kumimoji="1" lang="ja-JP" altLang="en-US" sz="2800" b="1" dirty="0"/>
                        <a:t>担当者</a:t>
                      </a:r>
                      <a:endParaRPr kumimoji="1" lang="en-US" altLang="ja-JP" sz="2800" b="1" dirty="0"/>
                    </a:p>
                    <a:p>
                      <a:r>
                        <a:rPr kumimoji="1" lang="ja-JP" altLang="en-US" sz="2800" b="1" dirty="0"/>
                        <a:t>連絡先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＊現地で荷物を受け取る担当者名と携帯電話の番号を記載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695793"/>
                  </a:ext>
                </a:extLst>
              </a:tr>
              <a:tr h="1206417">
                <a:tc>
                  <a:txBody>
                    <a:bodyPr/>
                    <a:lstStyle/>
                    <a:p>
                      <a:r>
                        <a:rPr kumimoji="1" lang="ja-JP" altLang="en-US" sz="2800" b="1" dirty="0"/>
                        <a:t>実施日・</a:t>
                      </a:r>
                      <a:endParaRPr kumimoji="1" lang="en-US" altLang="ja-JP" sz="2800" b="1" dirty="0"/>
                    </a:p>
                    <a:p>
                      <a:r>
                        <a:rPr kumimoji="1" lang="ja-JP" altLang="en-US" sz="2800" b="1" dirty="0"/>
                        <a:t>実施部屋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＊</a:t>
                      </a:r>
                      <a:r>
                        <a:rPr kumimoji="1" lang="en-US" altLang="ja-JP" sz="2400" dirty="0"/>
                        <a:t>WS</a:t>
                      </a:r>
                      <a:r>
                        <a:rPr lang="ja-JP" altLang="en-US" sz="2400" dirty="0"/>
                        <a:t> チュートリアルの実施日、実施部屋名を記載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68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0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78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等线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muto</dc:creator>
  <cp:lastModifiedBy>muto</cp:lastModifiedBy>
  <cp:revision>3</cp:revision>
  <dcterms:created xsi:type="dcterms:W3CDTF">2017-04-27T13:33:34Z</dcterms:created>
  <dcterms:modified xsi:type="dcterms:W3CDTF">2017-04-27T14:04:14Z</dcterms:modified>
</cp:coreProperties>
</file>