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9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0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8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4066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15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86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44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07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4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2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2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0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6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4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5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0" y="248190"/>
            <a:ext cx="1524758" cy="104994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68385" y="502320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RT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ﾐﾄﾞﾙｳｪｱｺﾝﾃｽﾄ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</a:p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作品募集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00153" y="2281258"/>
            <a:ext cx="63958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主催：</a:t>
            </a:r>
            <a:r>
              <a:rPr lang="en-US" altLang="ja-JP" sz="1200" dirty="0"/>
              <a:t>(</a:t>
            </a:r>
            <a:r>
              <a:rPr lang="ja-JP" altLang="en-US" sz="1200" dirty="0"/>
              <a:t>公社</a:t>
            </a:r>
            <a:r>
              <a:rPr lang="en-US" altLang="ja-JP" sz="1200" dirty="0"/>
              <a:t>)</a:t>
            </a:r>
            <a:r>
              <a:rPr lang="ja-JP" altLang="en-US" sz="1200" dirty="0"/>
              <a:t>計測自動制御学会　システムインテグレーション部門</a:t>
            </a:r>
            <a:endParaRPr lang="en-US" altLang="ja-JP" sz="1200" dirty="0"/>
          </a:p>
          <a:p>
            <a:r>
              <a:rPr lang="ja-JP" altLang="en-US" sz="1200" dirty="0"/>
              <a:t>　　　</a:t>
            </a:r>
            <a:r>
              <a:rPr lang="en-US" altLang="ja-JP" sz="1200" dirty="0"/>
              <a:t>(</a:t>
            </a:r>
            <a:r>
              <a:rPr lang="ja-JP" altLang="en-US" sz="1200" dirty="0"/>
              <a:t>一社</a:t>
            </a:r>
            <a:r>
              <a:rPr lang="en-US" altLang="ja-JP" sz="1200" dirty="0"/>
              <a:t>)</a:t>
            </a:r>
            <a:r>
              <a:rPr lang="ja-JP" altLang="en-US" sz="1200" dirty="0"/>
              <a:t>日本ロボット工業会・ロボットビジネス推進協議会</a:t>
            </a:r>
          </a:p>
          <a:p>
            <a:r>
              <a:rPr lang="ja-JP" altLang="en-US" sz="1200" dirty="0"/>
              <a:t>　　　</a:t>
            </a:r>
            <a:r>
              <a:rPr lang="en-US" altLang="ja-JP" sz="1200" dirty="0"/>
              <a:t>(</a:t>
            </a:r>
            <a:r>
              <a:rPr lang="ja-JP" altLang="en-US" sz="1200" dirty="0"/>
              <a:t>国研</a:t>
            </a:r>
            <a:r>
              <a:rPr lang="en-US" altLang="ja-JP" sz="1200" dirty="0"/>
              <a:t>)</a:t>
            </a:r>
            <a:r>
              <a:rPr lang="ja-JP" altLang="en-US" sz="1200" dirty="0"/>
              <a:t>産業技術総合研究所　ロボットイノベーション研究センター</a:t>
            </a:r>
          </a:p>
          <a:p>
            <a:endParaRPr lang="en-US" altLang="ja-JP" sz="1200" dirty="0"/>
          </a:p>
          <a:p>
            <a:r>
              <a:rPr lang="ja-JP" altLang="en-US" sz="1200" dirty="0"/>
              <a:t>ＲＴシステムの技術の蓄積と共有を促進することを狙い、優れたロボットシステム・ツールなどの開発成果を表彰いたします。</a:t>
            </a:r>
          </a:p>
          <a:p>
            <a:r>
              <a:rPr lang="ja-JP" altLang="en-US" sz="1200" dirty="0"/>
              <a:t>・「企業協賛の冠賞」 （奨励賞（賞品協賛）</a:t>
            </a:r>
            <a:r>
              <a:rPr lang="en-US" altLang="ja-JP" sz="1200" dirty="0"/>
              <a:t>:</a:t>
            </a:r>
            <a:r>
              <a:rPr lang="ja-JP" altLang="en-US" sz="1200" dirty="0"/>
              <a:t> 製品提供）</a:t>
            </a:r>
          </a:p>
          <a:p>
            <a:r>
              <a:rPr lang="ja-JP" altLang="en-US" sz="1200" dirty="0"/>
              <a:t>　　　　　　　　　　 （奨励賞（団体協賛）</a:t>
            </a:r>
            <a:r>
              <a:rPr lang="en-US" altLang="ja-JP" sz="1200" dirty="0"/>
              <a:t>:</a:t>
            </a:r>
            <a:r>
              <a:rPr lang="ja-JP" altLang="en-US" sz="1200" dirty="0"/>
              <a:t> 副賞２万円／件）</a:t>
            </a:r>
          </a:p>
          <a:p>
            <a:r>
              <a:rPr lang="ja-JP" altLang="en-US" sz="1200" dirty="0"/>
              <a:t>・「個人協賛の冠賞」 （奨励賞（個人協賛）</a:t>
            </a:r>
            <a:r>
              <a:rPr lang="en-US" altLang="ja-JP" sz="1200" dirty="0"/>
              <a:t>:</a:t>
            </a:r>
            <a:r>
              <a:rPr lang="ja-JP" altLang="en-US" sz="1200" dirty="0"/>
              <a:t> 副賞１万円／件）</a:t>
            </a:r>
          </a:p>
          <a:p>
            <a:endParaRPr lang="en-US" altLang="ja-JP" sz="1200" dirty="0"/>
          </a:p>
          <a:p>
            <a:r>
              <a:rPr lang="ja-JP" altLang="en-US" sz="1200" dirty="0"/>
              <a:t>開催日　：</a:t>
            </a:r>
            <a:r>
              <a:rPr lang="en-US" altLang="ja-JP" sz="1200" dirty="0"/>
              <a:t>2017</a:t>
            </a:r>
            <a:r>
              <a:rPr lang="ja-JP" altLang="en-US" sz="1200" dirty="0"/>
              <a:t>年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日（水）（予定・</a:t>
            </a:r>
            <a:r>
              <a:rPr lang="en-US" altLang="ja-JP" sz="1200" dirty="0"/>
              <a:t>SI2017</a:t>
            </a:r>
            <a:r>
              <a:rPr lang="ja-JP" altLang="en-US" sz="1200" dirty="0"/>
              <a:t>内のイベントとして開催）</a:t>
            </a:r>
          </a:p>
          <a:p>
            <a:r>
              <a:rPr lang="ja-JP" altLang="en-US" sz="1200" dirty="0"/>
              <a:t>開催場所： 仙台国際センター</a:t>
            </a:r>
          </a:p>
          <a:p>
            <a:r>
              <a:rPr lang="ja-JP" altLang="en-US" sz="1200" dirty="0"/>
              <a:t>　　（第１８回計測自動制御学会ｼｽﾃﾑｲﾝﾃｸﾞﾚｰｼｮﾝ部門講演会（</a:t>
            </a:r>
            <a:r>
              <a:rPr lang="en-US" altLang="ja-JP" sz="1200" dirty="0"/>
              <a:t>SI2017</a:t>
            </a:r>
            <a:r>
              <a:rPr lang="ja-JP" altLang="en-US" sz="1200" dirty="0"/>
              <a:t>）会場）</a:t>
            </a:r>
          </a:p>
          <a:p>
            <a:r>
              <a:rPr lang="ja-JP" altLang="en-US" sz="1200" dirty="0"/>
              <a:t>問合先：</a:t>
            </a:r>
            <a:r>
              <a:rPr lang="en-US" altLang="ja-JP" sz="1200" dirty="0"/>
              <a:t>contest2017@openrtm.org</a:t>
            </a:r>
          </a:p>
          <a:p>
            <a:r>
              <a:rPr lang="ja-JP" altLang="en-US" sz="1200" dirty="0"/>
              <a:t>申し込：http://openrtm.org/openrtm/content/rtmcontest201</a:t>
            </a:r>
            <a:r>
              <a:rPr lang="en-US" altLang="ja-JP" sz="1200" dirty="0"/>
              <a:t>7</a:t>
            </a:r>
          </a:p>
          <a:p>
            <a:r>
              <a:rPr lang="ja-JP" altLang="en-US" sz="1200" dirty="0"/>
              <a:t>　　　　　</a:t>
            </a:r>
            <a:r>
              <a:rPr lang="en-US" altLang="ja-JP" sz="1200" dirty="0"/>
              <a:t>8</a:t>
            </a:r>
            <a:r>
              <a:rPr lang="ja-JP" altLang="en-US" sz="1200" dirty="0"/>
              <a:t>月下旬に申し込み開始予定</a:t>
            </a:r>
            <a:endParaRPr lang="en-US" altLang="ja-JP" sz="1200" dirty="0"/>
          </a:p>
          <a:p>
            <a:r>
              <a:rPr lang="ja-JP" altLang="en-US" sz="1200" dirty="0"/>
              <a:t>スケジュール： </a:t>
            </a:r>
            <a:r>
              <a:rPr lang="en-US" altLang="ja-JP" sz="1200" dirty="0"/>
              <a:t> 8</a:t>
            </a:r>
            <a:r>
              <a:rPr lang="ja-JP" altLang="en-US" sz="1200" dirty="0"/>
              <a:t>月</a:t>
            </a:r>
            <a:r>
              <a:rPr lang="en-US" altLang="ja-JP" sz="1200" dirty="0"/>
              <a:t>21</a:t>
            </a:r>
            <a:r>
              <a:rPr lang="ja-JP" altLang="en-US" sz="1200" dirty="0"/>
              <a:t>日（月）申し込み 　　</a:t>
            </a:r>
            <a:endParaRPr lang="en-US" altLang="ja-JP" sz="1200" dirty="0"/>
          </a:p>
          <a:p>
            <a:r>
              <a:rPr lang="ja-JP" altLang="en-US" sz="1200" dirty="0"/>
              <a:t>　　　　　　　</a:t>
            </a:r>
            <a:r>
              <a:rPr lang="en-US" altLang="ja-JP" sz="1200" dirty="0"/>
              <a:t> </a:t>
            </a:r>
            <a:r>
              <a:rPr lang="ja-JP" altLang="en-US" sz="1200" dirty="0"/>
              <a:t> 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25</a:t>
            </a:r>
            <a:r>
              <a:rPr lang="ja-JP" altLang="en-US" sz="1200" dirty="0"/>
              <a:t>日（月）原稿締め切　</a:t>
            </a:r>
            <a:endParaRPr lang="en-US" altLang="ja-JP" sz="1200" dirty="0"/>
          </a:p>
          <a:p>
            <a:r>
              <a:rPr lang="ja-JP" altLang="en-US" sz="1200" dirty="0"/>
              <a:t>　　　　　　　 </a:t>
            </a:r>
            <a:r>
              <a:rPr lang="en-US" altLang="ja-JP" sz="1200" dirty="0"/>
              <a:t>10</a:t>
            </a:r>
            <a:r>
              <a:rPr lang="ja-JP" altLang="en-US" sz="1200" dirty="0"/>
              <a:t>月中旬 ソフトウェア登録開始</a:t>
            </a:r>
            <a:endParaRPr lang="en-US" altLang="ja-JP" sz="1200" dirty="0"/>
          </a:p>
          <a:p>
            <a:r>
              <a:rPr lang="ja-JP" altLang="en-US" sz="1200" dirty="0"/>
              <a:t>　　　　　　　 </a:t>
            </a:r>
            <a:r>
              <a:rPr lang="en-US" altLang="ja-JP" sz="1200" dirty="0"/>
              <a:t>11</a:t>
            </a:r>
            <a:r>
              <a:rPr lang="ja-JP" altLang="en-US" sz="1200" dirty="0"/>
              <a:t>月下旬～ オンライン評価</a:t>
            </a:r>
            <a:endParaRPr lang="en-US" altLang="ja-JP" sz="1200" dirty="0"/>
          </a:p>
          <a:p>
            <a:r>
              <a:rPr lang="ja-JP" altLang="en-US" sz="1200" dirty="0"/>
              <a:t>　　　　　　　 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 プレゼンテーション・表彰者発表</a:t>
            </a:r>
            <a:endParaRPr lang="en-US" altLang="ja-JP" sz="1200" dirty="0"/>
          </a:p>
          <a:p>
            <a:r>
              <a:rPr lang="ja-JP" altLang="en-US" sz="1200" dirty="0"/>
              <a:t>　　　　　　　 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21</a:t>
            </a:r>
            <a:r>
              <a:rPr lang="ja-JP" altLang="en-US" sz="1200" dirty="0"/>
              <a:t>日 最優秀賞表彰式（</a:t>
            </a:r>
            <a:r>
              <a:rPr lang="en-US" altLang="ja-JP" sz="1200" dirty="0"/>
              <a:t>SI2017</a:t>
            </a:r>
            <a:r>
              <a:rPr lang="ja-JP" altLang="en-US" sz="1200" dirty="0"/>
              <a:t>表彰式内）</a:t>
            </a:r>
            <a:endParaRPr lang="en-US" altLang="ja-JP" sz="1200" dirty="0"/>
          </a:p>
        </p:txBody>
      </p:sp>
      <p:pic>
        <p:nvPicPr>
          <p:cNvPr id="1027" name="Picture 3" descr="WinEle2015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11" y="5751188"/>
            <a:ext cx="2193295" cy="74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LEGO MINDSTORMS EV3」の画像検索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07" y="6555725"/>
            <a:ext cx="1585104" cy="158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230047" y="6425415"/>
            <a:ext cx="541461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【2016</a:t>
            </a:r>
            <a:r>
              <a:rPr lang="ja-JP" altLang="en-US" sz="1100" dirty="0"/>
              <a:t>年企業協賛賞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ウィン電子工業賞 </a:t>
            </a:r>
            <a:r>
              <a:rPr lang="en-US" altLang="ja-JP" sz="1100" dirty="0"/>
              <a:t>【</a:t>
            </a:r>
            <a:r>
              <a:rPr lang="ja-JP" altLang="en-US" sz="1100" dirty="0"/>
              <a:t>商品協賛・提供：有限会社ウィン電子工業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教育版 レゴ マインドストーム </a:t>
            </a:r>
            <a:r>
              <a:rPr lang="en-US" altLang="ja-JP" sz="1100" dirty="0"/>
              <a:t>EV3</a:t>
            </a:r>
            <a:r>
              <a:rPr lang="ja-JP" altLang="en-US" sz="1100" dirty="0"/>
              <a:t>賞 </a:t>
            </a:r>
            <a:r>
              <a:rPr lang="en-US" altLang="ja-JP" sz="1100" dirty="0"/>
              <a:t>【</a:t>
            </a:r>
            <a:r>
              <a:rPr lang="ja-JP" altLang="en-US" sz="1100" dirty="0"/>
              <a:t>商品協賛・提供：株式会社 アフレル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日本ロボット工業会賞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提供：一般社団法人日本ロボット工業会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グローバルアシスト賞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提供：株式会社グローバルアシスト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チェンジビジョン賞　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提供：株式会社チェンジビジョン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システムズエンジニアリング賞　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提供：株式会社セック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ロボットサービスイニシアチブ</a:t>
            </a:r>
            <a:r>
              <a:rPr lang="en-US" altLang="ja-JP" sz="1100" dirty="0"/>
              <a:t>(</a:t>
            </a:r>
            <a:r>
              <a:rPr lang="en-US" altLang="ja-JP" sz="1100" dirty="0" err="1"/>
              <a:t>RSi</a:t>
            </a:r>
            <a:r>
              <a:rPr lang="en-US" altLang="ja-JP" sz="1100" dirty="0"/>
              <a:t>)</a:t>
            </a:r>
            <a:r>
              <a:rPr lang="ja-JP" altLang="en-US" sz="1100" dirty="0"/>
              <a:t>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提供：ﾛﾎﾞｯﾄｻｰﾋﾞｽｲﾆｼｱﾁﾌﾞ 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組込みシステム技術協会賞</a:t>
            </a:r>
            <a:r>
              <a:rPr lang="en-US" altLang="ja-JP" sz="1100" dirty="0"/>
              <a:t>【</a:t>
            </a:r>
            <a:r>
              <a:rPr lang="ja-JP" altLang="en-US" sz="1100" dirty="0"/>
              <a:t>提供：組込みシステム技術協会</a:t>
            </a:r>
            <a:r>
              <a:rPr lang="en-US" altLang="ja-JP" sz="1100" dirty="0"/>
              <a:t>】</a:t>
            </a:r>
          </a:p>
          <a:p>
            <a:r>
              <a:rPr lang="ja-JP" altLang="en-US" sz="1100" dirty="0"/>
              <a:t>アドイン賞 </a:t>
            </a:r>
            <a:r>
              <a:rPr lang="en-US" altLang="ja-JP" sz="1100" dirty="0"/>
              <a:t>【</a:t>
            </a:r>
            <a:r>
              <a:rPr lang="ja-JP" altLang="en-US" sz="1100" dirty="0"/>
              <a:t>提供</a:t>
            </a:r>
            <a:r>
              <a:rPr lang="en-US" altLang="ja-JP" sz="1100" dirty="0"/>
              <a:t>:</a:t>
            </a:r>
            <a:r>
              <a:rPr lang="ja-JP" altLang="en-US" sz="1100" dirty="0"/>
              <a:t>株式会社アドイン研究所</a:t>
            </a:r>
            <a:r>
              <a:rPr lang="en-US" altLang="ja-JP" sz="1100" dirty="0"/>
              <a:t>】</a:t>
            </a:r>
          </a:p>
          <a:p>
            <a:r>
              <a:rPr lang="en-US" altLang="ja-JP" sz="1100" dirty="0"/>
              <a:t>SUGAR SWEET ROBOTICS</a:t>
            </a:r>
            <a:r>
              <a:rPr lang="ja-JP" altLang="en-US" sz="1100" dirty="0"/>
              <a:t>賞</a:t>
            </a:r>
            <a:r>
              <a:rPr lang="en-US" altLang="ja-JP" sz="1100" dirty="0"/>
              <a:t>【</a:t>
            </a:r>
            <a:r>
              <a:rPr lang="ja-JP" altLang="en-US" sz="1100" dirty="0"/>
              <a:t>提供</a:t>
            </a:r>
            <a:r>
              <a:rPr lang="en-US" altLang="ja-JP" sz="1100" dirty="0"/>
              <a:t>:</a:t>
            </a:r>
            <a:r>
              <a:rPr lang="ja-JP" altLang="en-US" sz="1100" dirty="0"/>
              <a:t>株式会社</a:t>
            </a:r>
            <a:r>
              <a:rPr lang="en-US" altLang="ja-JP" sz="1100" dirty="0"/>
              <a:t>SUGAR SWEET ROBOTICS】</a:t>
            </a:r>
          </a:p>
        </p:txBody>
      </p:sp>
      <p:pic>
        <p:nvPicPr>
          <p:cNvPr id="1030" name="Picture 6" descr="s_161215_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4" y="8383444"/>
            <a:ext cx="2499686" cy="133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_161215_SIC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010" y="8383443"/>
            <a:ext cx="1779097" cy="133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raw.githubusercontent.com/Nobu19800/EV3_Leg_Controller/master/ev3_robo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07" y="8379796"/>
            <a:ext cx="1494416" cy="133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468385" y="1417622"/>
            <a:ext cx="54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RT</a:t>
            </a:r>
            <a:r>
              <a:rPr kumimoji="1" lang="ja-JP" altLang="en-US" dirty="0"/>
              <a:t>ミドルウェアを使ったロボットシステム・</a:t>
            </a:r>
            <a:endParaRPr kumimoji="1" lang="en-US" altLang="ja-JP" dirty="0"/>
          </a:p>
          <a:p>
            <a:r>
              <a:rPr kumimoji="1" lang="ja-JP" altLang="en-US" dirty="0"/>
              <a:t>コンポーネント・ツール等の作品を募集します！！</a:t>
            </a:r>
          </a:p>
        </p:txBody>
      </p:sp>
    </p:spTree>
    <p:extLst>
      <p:ext uri="{BB962C8B-B14F-4D97-AF65-F5344CB8AC3E}">
        <p14:creationId xmlns:p14="http://schemas.microsoft.com/office/powerpoint/2010/main" val="166913519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96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n-ando</dc:creator>
  <cp:lastModifiedBy>安藤慶昭</cp:lastModifiedBy>
  <cp:revision>6</cp:revision>
  <cp:lastPrinted>2017-04-26T08:56:23Z</cp:lastPrinted>
  <dcterms:created xsi:type="dcterms:W3CDTF">2016-09-09T01:26:56Z</dcterms:created>
  <dcterms:modified xsi:type="dcterms:W3CDTF">2017-04-26T08:56:27Z</dcterms:modified>
</cp:coreProperties>
</file>