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7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92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1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18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15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58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12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37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9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31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6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E8736-0458-4FB0-9851-B9158B84DED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739EE-820C-4F5B-AF64-E2984F12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80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wifi」の画像検索結果">
            <a:extLst>
              <a:ext uri="{FF2B5EF4-FFF2-40B4-BE49-F238E27FC236}">
                <a16:creationId xmlns:a16="http://schemas.microsoft.com/office/drawing/2014/main" id="{EA90EA9B-1845-46B8-A8A3-7C8AE1F98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36" y="372404"/>
            <a:ext cx="2549238" cy="230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E60B9C-EA54-46C6-9942-7CF6173B9DD8}"/>
              </a:ext>
            </a:extLst>
          </p:cNvPr>
          <p:cNvSpPr txBox="1"/>
          <p:nvPr/>
        </p:nvSpPr>
        <p:spPr>
          <a:xfrm>
            <a:off x="675271" y="5025479"/>
            <a:ext cx="557075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グループ１、２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SSID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SUMMERCAMP01_A or _G</a:t>
            </a: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PASS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aabbccddee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Network: 192.168.17.0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ロボット間接続の有線・無線接続を使用する場合はこちらを使用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159115-DD49-4DD0-9922-948281676C27}"/>
              </a:ext>
            </a:extLst>
          </p:cNvPr>
          <p:cNvSpPr txBox="1"/>
          <p:nvPr/>
        </p:nvSpPr>
        <p:spPr>
          <a:xfrm>
            <a:off x="675271" y="7371214"/>
            <a:ext cx="557075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SSID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SUMMERCAMP01_A or _G</a:t>
            </a: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PASS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aabbccddee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Network: 192.168.18.0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ロボット間接続の有線・無線接続を使用する場合はこちらを使用</a:t>
            </a:r>
            <a:endParaRPr kumimoji="1"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35147F-F361-44E2-8170-389C44D4C27E}"/>
              </a:ext>
            </a:extLst>
          </p:cNvPr>
          <p:cNvSpPr txBox="1"/>
          <p:nvPr/>
        </p:nvSpPr>
        <p:spPr>
          <a:xfrm>
            <a:off x="675271" y="3054413"/>
            <a:ext cx="4673074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オープン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Wifi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(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ステルス）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SSID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aist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-open-</a:t>
            </a:r>
            <a:r>
              <a:rPr kumimoji="1"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wifi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PASS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Ye-4wN8a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インターネット接続で速度が必要な時はこちらを使用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095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安藤慶昭</dc:creator>
  <cp:lastModifiedBy>安藤慶昭</cp:lastModifiedBy>
  <cp:revision>2</cp:revision>
  <dcterms:created xsi:type="dcterms:W3CDTF">2017-07-30T06:21:13Z</dcterms:created>
  <dcterms:modified xsi:type="dcterms:W3CDTF">2017-07-30T06:30:43Z</dcterms:modified>
</cp:coreProperties>
</file>