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906000" cy="6858000" type="A4"/>
  <p:notesSz cx="7099300" cy="10234613"/>
  <p:defaultTextStyle>
    <a:defPPr>
      <a:defRPr kumimoji="1" lang="ja-JP"/>
    </a:defPPr>
    <a:lvl1pPr marL="0" algn="l" defTabSz="914400" rtl="0" eaLnBrk="1" latinLnBrk="0" hangingPunct="1">
      <a:defRPr kumimoji="1" lang="ja-JP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lang="ja-JP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lang="ja-JP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lang="ja-JP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lang="ja-JP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lang="ja-JP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lang="ja-JP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lang="ja-JP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lang="ja-JP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-756" y="-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38A82A14-07EB-4D3D-BD73-3DE39C1F2134}" type="datetimeFigureOut">
              <a:rPr kumimoji="1" lang="ja-JP" altLang="en-US" smtClean="0"/>
              <a:t>2010/11/22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779463" y="768350"/>
            <a:ext cx="554037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BA2AB5A-ADD1-49C7-B78A-1BCB564E5848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779463" y="768350"/>
            <a:ext cx="5540375" cy="3836988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AB5A-ADD1-49C7-B78A-1BCB564E584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 latinLnBrk="0">
              <a:buNone/>
              <a:defRPr kumimoji="1" lang="ja-JP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kumimoji="1" lang="ja-JP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kumimoji="1" lang="ja-JP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kumimoji="1" lang="ja-JP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kumimoji="1" lang="ja-JP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kumimoji="1" lang="ja-JP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kumimoji="1" lang="ja-JP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kumimoji="1" lang="ja-JP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kumimoji="1" lang="ja-JP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/>
              <a:t>マスター サブタイトルの書式設定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/>
              <a:t>マスター テキストの書式設定</a:t>
            </a:r>
          </a:p>
          <a:p>
            <a:pPr lvl="1"/>
            <a:r>
              <a:rPr kumimoji="1" lang="ja-JP"/>
              <a:t>第 2 レベル</a:t>
            </a:r>
          </a:p>
          <a:p>
            <a:pPr lvl="2"/>
            <a:r>
              <a:rPr kumimoji="1" lang="ja-JP"/>
              <a:t>第 3 レベル</a:t>
            </a:r>
          </a:p>
          <a:p>
            <a:pPr lvl="3"/>
            <a:r>
              <a:rPr kumimoji="1" lang="ja-JP"/>
              <a:t>第 4 レベル</a:t>
            </a:r>
          </a:p>
          <a:p>
            <a:pPr lvl="4"/>
            <a:r>
              <a:rPr kumimoji="1" lang="ja-JP"/>
              <a:t>第 5 レベル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kumimoji="1" lang="ja-JP"/>
              <a:t>マスター テキストの書式設定</a:t>
            </a:r>
          </a:p>
          <a:p>
            <a:pPr lvl="1"/>
            <a:r>
              <a:rPr kumimoji="1" lang="ja-JP"/>
              <a:t>第 2 レベル</a:t>
            </a:r>
          </a:p>
          <a:p>
            <a:pPr lvl="2"/>
            <a:r>
              <a:rPr kumimoji="1" lang="ja-JP"/>
              <a:t>第 3 レベル</a:t>
            </a:r>
          </a:p>
          <a:p>
            <a:pPr lvl="3"/>
            <a:r>
              <a:rPr kumimoji="1" lang="ja-JP"/>
              <a:t>第 4 レベル</a:t>
            </a:r>
          </a:p>
          <a:p>
            <a:pPr lvl="4"/>
            <a:r>
              <a:rPr kumimoji="1" lang="ja-JP"/>
              <a:t>第 5 レベル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/>
              <a:t>マスター テキストの書式設定</a:t>
            </a:r>
          </a:p>
          <a:p>
            <a:pPr lvl="1"/>
            <a:r>
              <a:rPr kumimoji="1" lang="ja-JP"/>
              <a:t>第 2 レベル</a:t>
            </a:r>
          </a:p>
          <a:p>
            <a:pPr lvl="2"/>
            <a:r>
              <a:rPr kumimoji="1" lang="ja-JP"/>
              <a:t>第 3 レベル</a:t>
            </a:r>
          </a:p>
          <a:p>
            <a:pPr lvl="3"/>
            <a:r>
              <a:rPr kumimoji="1" lang="ja-JP"/>
              <a:t>第 4 レベル</a:t>
            </a:r>
          </a:p>
          <a:p>
            <a:pPr lvl="4"/>
            <a:r>
              <a:rPr kumimoji="1" lang="ja-JP"/>
              <a:t>第 5 レベル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 latinLnBrk="0">
              <a:defRPr kumimoji="1" lang="ja-JP" sz="4000" b="1" cap="all"/>
            </a:lvl1pPr>
          </a:lstStyle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 latinLnBrk="0">
              <a:buNone/>
              <a:defRPr kumimoji="1" lang="ja-JP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kumimoji="1" lang="ja-JP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kumimoji="1" lang="ja-JP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kumimoji="1" lang="ja-JP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kumimoji="1" lang="ja-JP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kumimoji="1" lang="ja-JP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kumimoji="1" lang="ja-JP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kumimoji="1" lang="ja-JP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kumimoji="1" lang="ja-JP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 latinLnBrk="0">
              <a:defRPr kumimoji="1" lang="ja-JP" sz="2800"/>
            </a:lvl1pPr>
            <a:lvl2pPr latinLnBrk="0">
              <a:defRPr kumimoji="1" lang="ja-JP" sz="2400"/>
            </a:lvl2pPr>
            <a:lvl3pPr latinLnBrk="0">
              <a:defRPr kumimoji="1" lang="ja-JP" sz="2000"/>
            </a:lvl3pPr>
            <a:lvl4pPr latinLnBrk="0">
              <a:defRPr kumimoji="1" lang="ja-JP" sz="1800"/>
            </a:lvl4pPr>
            <a:lvl5pPr latinLnBrk="0">
              <a:defRPr kumimoji="1" lang="ja-JP" sz="1800"/>
            </a:lvl5pPr>
            <a:lvl6pPr latinLnBrk="0">
              <a:defRPr kumimoji="1" lang="ja-JP" sz="1800"/>
            </a:lvl6pPr>
            <a:lvl7pPr latinLnBrk="0">
              <a:defRPr kumimoji="1" lang="ja-JP" sz="1800"/>
            </a:lvl7pPr>
            <a:lvl8pPr latinLnBrk="0">
              <a:defRPr kumimoji="1" lang="ja-JP" sz="1800"/>
            </a:lvl8pPr>
            <a:lvl9pPr latinLnBrk="0">
              <a:defRPr kumimoji="1" lang="ja-JP" sz="1800"/>
            </a:lvl9pPr>
          </a:lstStyle>
          <a:p>
            <a:pPr lvl="0"/>
            <a:r>
              <a:rPr kumimoji="1" lang="ja-JP"/>
              <a:t>マスター テキストの書式設定</a:t>
            </a:r>
          </a:p>
          <a:p>
            <a:pPr lvl="1"/>
            <a:r>
              <a:rPr kumimoji="1" lang="ja-JP"/>
              <a:t>第 2 レベル</a:t>
            </a:r>
          </a:p>
          <a:p>
            <a:pPr lvl="2"/>
            <a:r>
              <a:rPr kumimoji="1" lang="ja-JP"/>
              <a:t>第 3 レベル</a:t>
            </a:r>
          </a:p>
          <a:p>
            <a:pPr lvl="3"/>
            <a:r>
              <a:rPr kumimoji="1" lang="ja-JP"/>
              <a:t>第 4 レベル</a:t>
            </a:r>
          </a:p>
          <a:p>
            <a:pPr lvl="4"/>
            <a:r>
              <a:rPr kumimoji="1" lang="ja-JP"/>
              <a:t>第 5 レベル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 latinLnBrk="0">
              <a:defRPr kumimoji="1" lang="ja-JP" sz="2800"/>
            </a:lvl1pPr>
            <a:lvl2pPr latinLnBrk="0">
              <a:defRPr kumimoji="1" lang="ja-JP" sz="2400"/>
            </a:lvl2pPr>
            <a:lvl3pPr latinLnBrk="0">
              <a:defRPr kumimoji="1" lang="ja-JP" sz="2000"/>
            </a:lvl3pPr>
            <a:lvl4pPr latinLnBrk="0">
              <a:defRPr kumimoji="1" lang="ja-JP" sz="1800"/>
            </a:lvl4pPr>
            <a:lvl5pPr latinLnBrk="0">
              <a:defRPr kumimoji="1" lang="ja-JP" sz="1800"/>
            </a:lvl5pPr>
            <a:lvl6pPr latinLnBrk="0">
              <a:defRPr kumimoji="1" lang="ja-JP" sz="1800"/>
            </a:lvl6pPr>
            <a:lvl7pPr latinLnBrk="0">
              <a:defRPr kumimoji="1" lang="ja-JP" sz="1800"/>
            </a:lvl7pPr>
            <a:lvl8pPr latinLnBrk="0">
              <a:defRPr kumimoji="1" lang="ja-JP" sz="1800"/>
            </a:lvl8pPr>
            <a:lvl9pPr latinLnBrk="0">
              <a:defRPr kumimoji="1" lang="ja-JP" sz="1800"/>
            </a:lvl9pPr>
          </a:lstStyle>
          <a:p>
            <a:pPr lvl="0"/>
            <a:r>
              <a:rPr kumimoji="1" lang="ja-JP"/>
              <a:t>マスター テキストの書式設定</a:t>
            </a:r>
          </a:p>
          <a:p>
            <a:pPr lvl="1"/>
            <a:r>
              <a:rPr kumimoji="1" lang="ja-JP"/>
              <a:t>第 2 レベル</a:t>
            </a:r>
          </a:p>
          <a:p>
            <a:pPr lvl="2"/>
            <a:r>
              <a:rPr kumimoji="1" lang="ja-JP"/>
              <a:t>第 3 レベル</a:t>
            </a:r>
          </a:p>
          <a:p>
            <a:pPr lvl="3"/>
            <a:r>
              <a:rPr kumimoji="1" lang="ja-JP"/>
              <a:t>第 4 レベル</a:t>
            </a:r>
          </a:p>
          <a:p>
            <a:pPr lvl="4"/>
            <a:r>
              <a:rPr kumimoji="1" lang="ja-JP"/>
              <a:t>第 5 レベル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kumimoji="1" lang="ja-JP"/>
            </a:lvl1pPr>
          </a:lstStyle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 latinLnBrk="0">
              <a:buNone/>
              <a:defRPr kumimoji="1" lang="ja-JP" sz="2400" b="1"/>
            </a:lvl1pPr>
            <a:lvl2pPr marL="457200" indent="0" latinLnBrk="0">
              <a:buNone/>
              <a:defRPr kumimoji="1" lang="ja-JP" sz="2000" b="1"/>
            </a:lvl2pPr>
            <a:lvl3pPr marL="914400" indent="0" latinLnBrk="0">
              <a:buNone/>
              <a:defRPr kumimoji="1" lang="ja-JP" sz="1800" b="1"/>
            </a:lvl3pPr>
            <a:lvl4pPr marL="1371600" indent="0" latinLnBrk="0">
              <a:buNone/>
              <a:defRPr kumimoji="1" lang="ja-JP" sz="1600" b="1"/>
            </a:lvl4pPr>
            <a:lvl5pPr marL="1828800" indent="0" latinLnBrk="0">
              <a:buNone/>
              <a:defRPr kumimoji="1" lang="ja-JP" sz="1600" b="1"/>
            </a:lvl5pPr>
            <a:lvl6pPr marL="2286000" indent="0" latinLnBrk="0">
              <a:buNone/>
              <a:defRPr kumimoji="1" lang="ja-JP" sz="1600" b="1"/>
            </a:lvl6pPr>
            <a:lvl7pPr marL="2743200" indent="0" latinLnBrk="0">
              <a:buNone/>
              <a:defRPr kumimoji="1" lang="ja-JP" sz="1600" b="1"/>
            </a:lvl7pPr>
            <a:lvl8pPr marL="3200400" indent="0" latinLnBrk="0">
              <a:buNone/>
              <a:defRPr kumimoji="1" lang="ja-JP" sz="1600" b="1"/>
            </a:lvl8pPr>
            <a:lvl9pPr marL="3657600" indent="0" latinLnBrk="0">
              <a:buNone/>
              <a:defRPr kumimoji="1" lang="ja-JP" sz="1600" b="1"/>
            </a:lvl9pPr>
          </a:lstStyle>
          <a:p>
            <a:pPr lvl="0"/>
            <a:r>
              <a:rPr kumimoji="1" lang="ja-JP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 latinLnBrk="0">
              <a:defRPr kumimoji="1" lang="ja-JP" sz="2400"/>
            </a:lvl1pPr>
            <a:lvl2pPr latinLnBrk="0">
              <a:defRPr kumimoji="1" lang="ja-JP" sz="2000"/>
            </a:lvl2pPr>
            <a:lvl3pPr latinLnBrk="0">
              <a:defRPr kumimoji="1" lang="ja-JP" sz="1800"/>
            </a:lvl3pPr>
            <a:lvl4pPr latinLnBrk="0">
              <a:defRPr kumimoji="1" lang="ja-JP" sz="1600"/>
            </a:lvl4pPr>
            <a:lvl5pPr latinLnBrk="0">
              <a:defRPr kumimoji="1" lang="ja-JP" sz="1600"/>
            </a:lvl5pPr>
            <a:lvl6pPr latinLnBrk="0">
              <a:defRPr kumimoji="1" lang="ja-JP" sz="1600"/>
            </a:lvl6pPr>
            <a:lvl7pPr latinLnBrk="0">
              <a:defRPr kumimoji="1" lang="ja-JP" sz="1600"/>
            </a:lvl7pPr>
            <a:lvl8pPr latinLnBrk="0">
              <a:defRPr kumimoji="1" lang="ja-JP" sz="1600"/>
            </a:lvl8pPr>
            <a:lvl9pPr latinLnBrk="0">
              <a:defRPr kumimoji="1" lang="ja-JP" sz="1600"/>
            </a:lvl9pPr>
          </a:lstStyle>
          <a:p>
            <a:pPr lvl="0"/>
            <a:r>
              <a:rPr kumimoji="1" lang="ja-JP"/>
              <a:t>マスター テキストの書式設定</a:t>
            </a:r>
          </a:p>
          <a:p>
            <a:pPr lvl="1"/>
            <a:r>
              <a:rPr kumimoji="1" lang="ja-JP"/>
              <a:t>第 2 レベル</a:t>
            </a:r>
          </a:p>
          <a:p>
            <a:pPr lvl="2"/>
            <a:r>
              <a:rPr kumimoji="1" lang="ja-JP"/>
              <a:t>第 3 レベル</a:t>
            </a:r>
          </a:p>
          <a:p>
            <a:pPr lvl="3"/>
            <a:r>
              <a:rPr kumimoji="1" lang="ja-JP"/>
              <a:t>第 4 レベル</a:t>
            </a:r>
          </a:p>
          <a:p>
            <a:pPr lvl="4"/>
            <a:r>
              <a:rPr kumimoji="1" lang="ja-JP"/>
              <a:t>第 5 レベル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 latinLnBrk="0">
              <a:buNone/>
              <a:defRPr kumimoji="1" lang="ja-JP" sz="2400" b="1"/>
            </a:lvl1pPr>
            <a:lvl2pPr marL="457200" indent="0" latinLnBrk="0">
              <a:buNone/>
              <a:defRPr kumimoji="1" lang="ja-JP" sz="2000" b="1"/>
            </a:lvl2pPr>
            <a:lvl3pPr marL="914400" indent="0" latinLnBrk="0">
              <a:buNone/>
              <a:defRPr kumimoji="1" lang="ja-JP" sz="1800" b="1"/>
            </a:lvl3pPr>
            <a:lvl4pPr marL="1371600" indent="0" latinLnBrk="0">
              <a:buNone/>
              <a:defRPr kumimoji="1" lang="ja-JP" sz="1600" b="1"/>
            </a:lvl4pPr>
            <a:lvl5pPr marL="1828800" indent="0" latinLnBrk="0">
              <a:buNone/>
              <a:defRPr kumimoji="1" lang="ja-JP" sz="1600" b="1"/>
            </a:lvl5pPr>
            <a:lvl6pPr marL="2286000" indent="0" latinLnBrk="0">
              <a:buNone/>
              <a:defRPr kumimoji="1" lang="ja-JP" sz="1600" b="1"/>
            </a:lvl6pPr>
            <a:lvl7pPr marL="2743200" indent="0" latinLnBrk="0">
              <a:buNone/>
              <a:defRPr kumimoji="1" lang="ja-JP" sz="1600" b="1"/>
            </a:lvl7pPr>
            <a:lvl8pPr marL="3200400" indent="0" latinLnBrk="0">
              <a:buNone/>
              <a:defRPr kumimoji="1" lang="ja-JP" sz="1600" b="1"/>
            </a:lvl8pPr>
            <a:lvl9pPr marL="3657600" indent="0" latinLnBrk="0">
              <a:buNone/>
              <a:defRPr kumimoji="1" lang="ja-JP" sz="1600" b="1"/>
            </a:lvl9pPr>
          </a:lstStyle>
          <a:p>
            <a:pPr lvl="0"/>
            <a:r>
              <a:rPr kumimoji="1" lang="ja-JP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 latinLnBrk="0">
              <a:defRPr kumimoji="1" lang="ja-JP" sz="2400"/>
            </a:lvl1pPr>
            <a:lvl2pPr latinLnBrk="0">
              <a:defRPr kumimoji="1" lang="ja-JP" sz="2000"/>
            </a:lvl2pPr>
            <a:lvl3pPr latinLnBrk="0">
              <a:defRPr kumimoji="1" lang="ja-JP" sz="1800"/>
            </a:lvl3pPr>
            <a:lvl4pPr latinLnBrk="0">
              <a:defRPr kumimoji="1" lang="ja-JP" sz="1600"/>
            </a:lvl4pPr>
            <a:lvl5pPr latinLnBrk="0">
              <a:defRPr kumimoji="1" lang="ja-JP" sz="1600"/>
            </a:lvl5pPr>
            <a:lvl6pPr latinLnBrk="0">
              <a:defRPr kumimoji="1" lang="ja-JP" sz="1600"/>
            </a:lvl6pPr>
            <a:lvl7pPr latinLnBrk="0">
              <a:defRPr kumimoji="1" lang="ja-JP" sz="1600"/>
            </a:lvl7pPr>
            <a:lvl8pPr latinLnBrk="0">
              <a:defRPr kumimoji="1" lang="ja-JP" sz="1600"/>
            </a:lvl8pPr>
            <a:lvl9pPr latinLnBrk="0">
              <a:defRPr kumimoji="1" lang="ja-JP" sz="1600"/>
            </a:lvl9pPr>
          </a:lstStyle>
          <a:p>
            <a:pPr lvl="0"/>
            <a:r>
              <a:rPr kumimoji="1" lang="ja-JP"/>
              <a:t>マスター テキストの書式設定</a:t>
            </a:r>
          </a:p>
          <a:p>
            <a:pPr lvl="1"/>
            <a:r>
              <a:rPr kumimoji="1" lang="ja-JP"/>
              <a:t>第 2 レベル</a:t>
            </a:r>
          </a:p>
          <a:p>
            <a:pPr lvl="2"/>
            <a:r>
              <a:rPr kumimoji="1" lang="ja-JP"/>
              <a:t>第 3 レベル</a:t>
            </a:r>
          </a:p>
          <a:p>
            <a:pPr lvl="3"/>
            <a:r>
              <a:rPr kumimoji="1" lang="ja-JP"/>
              <a:t>第 4 レベル</a:t>
            </a:r>
          </a:p>
          <a:p>
            <a:pPr lvl="4"/>
            <a:r>
              <a:rPr kumimoji="1" lang="ja-JP"/>
              <a:t>第 5 レベル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 latinLnBrk="0">
              <a:defRPr kumimoji="1" lang="ja-JP" sz="2000" b="1"/>
            </a:lvl1pPr>
          </a:lstStyle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 latinLnBrk="0">
              <a:defRPr kumimoji="1" lang="ja-JP" sz="3200"/>
            </a:lvl1pPr>
            <a:lvl2pPr latinLnBrk="0">
              <a:defRPr kumimoji="1" lang="ja-JP" sz="2800"/>
            </a:lvl2pPr>
            <a:lvl3pPr latinLnBrk="0">
              <a:defRPr kumimoji="1" lang="ja-JP" sz="2400"/>
            </a:lvl3pPr>
            <a:lvl4pPr latinLnBrk="0">
              <a:defRPr kumimoji="1" lang="ja-JP" sz="2000"/>
            </a:lvl4pPr>
            <a:lvl5pPr latinLnBrk="0">
              <a:defRPr kumimoji="1" lang="ja-JP" sz="2000"/>
            </a:lvl5pPr>
            <a:lvl6pPr latinLnBrk="0">
              <a:defRPr kumimoji="1" lang="ja-JP" sz="2000"/>
            </a:lvl6pPr>
            <a:lvl7pPr latinLnBrk="0">
              <a:defRPr kumimoji="1" lang="ja-JP" sz="2000"/>
            </a:lvl7pPr>
            <a:lvl8pPr latinLnBrk="0">
              <a:defRPr kumimoji="1" lang="ja-JP" sz="2000"/>
            </a:lvl8pPr>
            <a:lvl9pPr latinLnBrk="0">
              <a:defRPr kumimoji="1" lang="ja-JP" sz="2000"/>
            </a:lvl9pPr>
          </a:lstStyle>
          <a:p>
            <a:pPr lvl="0"/>
            <a:r>
              <a:rPr kumimoji="1" lang="ja-JP"/>
              <a:t>マスター テキストの書式設定</a:t>
            </a:r>
          </a:p>
          <a:p>
            <a:pPr lvl="1"/>
            <a:r>
              <a:rPr kumimoji="1" lang="ja-JP"/>
              <a:t>第 2 レベル</a:t>
            </a:r>
          </a:p>
          <a:p>
            <a:pPr lvl="2"/>
            <a:r>
              <a:rPr kumimoji="1" lang="ja-JP"/>
              <a:t>第 3 レベル</a:t>
            </a:r>
          </a:p>
          <a:p>
            <a:pPr lvl="3"/>
            <a:r>
              <a:rPr kumimoji="1" lang="ja-JP"/>
              <a:t>第 4 レベル</a:t>
            </a:r>
          </a:p>
          <a:p>
            <a:pPr lvl="4"/>
            <a:r>
              <a:rPr kumimoji="1" lang="ja-JP"/>
              <a:t>第 5 レベル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 latinLnBrk="0">
              <a:buNone/>
              <a:defRPr kumimoji="1" lang="ja-JP" sz="1400"/>
            </a:lvl1pPr>
            <a:lvl2pPr marL="457200" indent="0" latinLnBrk="0">
              <a:buNone/>
              <a:defRPr kumimoji="1" lang="ja-JP" sz="1200"/>
            </a:lvl2pPr>
            <a:lvl3pPr marL="914400" indent="0" latinLnBrk="0">
              <a:buNone/>
              <a:defRPr kumimoji="1" lang="ja-JP" sz="1000"/>
            </a:lvl3pPr>
            <a:lvl4pPr marL="1371600" indent="0" latinLnBrk="0">
              <a:buNone/>
              <a:defRPr kumimoji="1" lang="ja-JP" sz="900"/>
            </a:lvl4pPr>
            <a:lvl5pPr marL="1828800" indent="0" latinLnBrk="0">
              <a:buNone/>
              <a:defRPr kumimoji="1" lang="ja-JP" sz="900"/>
            </a:lvl5pPr>
            <a:lvl6pPr marL="2286000" indent="0" latinLnBrk="0">
              <a:buNone/>
              <a:defRPr kumimoji="1" lang="ja-JP" sz="900"/>
            </a:lvl6pPr>
            <a:lvl7pPr marL="2743200" indent="0" latinLnBrk="0">
              <a:buNone/>
              <a:defRPr kumimoji="1" lang="ja-JP" sz="900"/>
            </a:lvl7pPr>
            <a:lvl8pPr marL="3200400" indent="0" latinLnBrk="0">
              <a:buNone/>
              <a:defRPr kumimoji="1" lang="ja-JP" sz="900"/>
            </a:lvl8pPr>
            <a:lvl9pPr marL="3657600" indent="0" latinLnBrk="0">
              <a:buNone/>
              <a:defRPr kumimoji="1" lang="ja-JP" sz="900"/>
            </a:lvl9pPr>
          </a:lstStyle>
          <a:p>
            <a:pPr lvl="0"/>
            <a:r>
              <a:rPr kumimoji="1" lang="ja-JP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 latinLnBrk="0">
              <a:defRPr kumimoji="1" lang="ja-JP" sz="2000" b="1"/>
            </a:lvl1pPr>
          </a:lstStyle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 latinLnBrk="0">
              <a:buNone/>
              <a:defRPr kumimoji="1" lang="ja-JP" sz="3200"/>
            </a:lvl1pPr>
            <a:lvl2pPr marL="457200" indent="0" latinLnBrk="0">
              <a:buNone/>
              <a:defRPr kumimoji="1" lang="ja-JP" sz="2800"/>
            </a:lvl2pPr>
            <a:lvl3pPr marL="914400" indent="0" latinLnBrk="0">
              <a:buNone/>
              <a:defRPr kumimoji="1" lang="ja-JP" sz="2400"/>
            </a:lvl3pPr>
            <a:lvl4pPr marL="1371600" indent="0" latinLnBrk="0">
              <a:buNone/>
              <a:defRPr kumimoji="1" lang="ja-JP" sz="2000"/>
            </a:lvl4pPr>
            <a:lvl5pPr marL="1828800" indent="0" latinLnBrk="0">
              <a:buNone/>
              <a:defRPr kumimoji="1" lang="ja-JP" sz="2000"/>
            </a:lvl5pPr>
            <a:lvl6pPr marL="2286000" indent="0" latinLnBrk="0">
              <a:buNone/>
              <a:defRPr kumimoji="1" lang="ja-JP" sz="2000"/>
            </a:lvl6pPr>
            <a:lvl7pPr marL="2743200" indent="0" latinLnBrk="0">
              <a:buNone/>
              <a:defRPr kumimoji="1" lang="ja-JP" sz="2000"/>
            </a:lvl7pPr>
            <a:lvl8pPr marL="3200400" indent="0" latinLnBrk="0">
              <a:buNone/>
              <a:defRPr kumimoji="1" lang="ja-JP" sz="2000"/>
            </a:lvl8pPr>
            <a:lvl9pPr marL="3657600" indent="0" latinLnBrk="0">
              <a:buNone/>
              <a:defRPr kumimoji="1" lang="ja-JP" sz="2000"/>
            </a:lvl9pPr>
          </a:lstStyle>
          <a:p>
            <a:endParaRPr kumimoji="1" lang="ja-JP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 latinLnBrk="0">
              <a:buNone/>
              <a:defRPr kumimoji="1" lang="ja-JP" sz="1400"/>
            </a:lvl1pPr>
            <a:lvl2pPr marL="457200" indent="0" latinLnBrk="0">
              <a:buNone/>
              <a:defRPr kumimoji="1" lang="ja-JP" sz="1200"/>
            </a:lvl2pPr>
            <a:lvl3pPr marL="914400" indent="0" latinLnBrk="0">
              <a:buNone/>
              <a:defRPr kumimoji="1" lang="ja-JP" sz="1000"/>
            </a:lvl3pPr>
            <a:lvl4pPr marL="1371600" indent="0" latinLnBrk="0">
              <a:buNone/>
              <a:defRPr kumimoji="1" lang="ja-JP" sz="900"/>
            </a:lvl4pPr>
            <a:lvl5pPr marL="1828800" indent="0" latinLnBrk="0">
              <a:buNone/>
              <a:defRPr kumimoji="1" lang="ja-JP" sz="900"/>
            </a:lvl5pPr>
            <a:lvl6pPr marL="2286000" indent="0" latinLnBrk="0">
              <a:buNone/>
              <a:defRPr kumimoji="1" lang="ja-JP" sz="900"/>
            </a:lvl6pPr>
            <a:lvl7pPr marL="2743200" indent="0" latinLnBrk="0">
              <a:buNone/>
              <a:defRPr kumimoji="1" lang="ja-JP" sz="900"/>
            </a:lvl7pPr>
            <a:lvl8pPr marL="3200400" indent="0" latinLnBrk="0">
              <a:buNone/>
              <a:defRPr kumimoji="1" lang="ja-JP" sz="900"/>
            </a:lvl8pPr>
            <a:lvl9pPr marL="3657600" indent="0" latinLnBrk="0">
              <a:buNone/>
              <a:defRPr kumimoji="1" lang="ja-JP" sz="900"/>
            </a:lvl9pPr>
          </a:lstStyle>
          <a:p>
            <a:pPr lvl="0"/>
            <a:r>
              <a:rPr kumimoji="1" lang="ja-JP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/>
              <a:t>マスター タイトルの書式設定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/>
              <a:t>マスター テキストの書式設定</a:t>
            </a:r>
          </a:p>
          <a:p>
            <a:pPr lvl="1"/>
            <a:r>
              <a:rPr kumimoji="1" lang="ja-JP"/>
              <a:t>第 2 レベル</a:t>
            </a:r>
          </a:p>
          <a:p>
            <a:pPr lvl="2"/>
            <a:r>
              <a:rPr kumimoji="1" lang="ja-JP"/>
              <a:t>第 3 レベル</a:t>
            </a:r>
          </a:p>
          <a:p>
            <a:pPr lvl="3"/>
            <a:r>
              <a:rPr kumimoji="1" lang="ja-JP"/>
              <a:t>第 4 レベル</a:t>
            </a:r>
          </a:p>
          <a:p>
            <a:pPr lvl="4"/>
            <a:r>
              <a:rPr kumimoji="1" lang="ja-JP"/>
              <a:t>第 5 レベル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kumimoji="1" lang="ja-JP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/>
              <a:pPr/>
              <a:t>9/18/2006</a:t>
            </a:fld>
            <a:endParaRPr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kumimoji="1" lang="ja-JP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kumimoji="1" lang="ja-JP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&lt;#&gt;</a:t>
            </a:fld>
            <a:endParaRPr kumimoji="1" 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lang="ja-JP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lang="ja-JP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lang="ja-JP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lang="ja-JP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lang="ja-JP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lang="ja-JP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lang="ja-JP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lang="ja-JP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lang="ja-JP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lang="ja-JP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1" lang="ja-JP"/>
      </a:defPPr>
      <a:lvl1pPr marL="0" algn="l" defTabSz="914400" rtl="0" eaLnBrk="1" latinLnBrk="0" hangingPunct="1">
        <a:defRPr kumimoji="1" lang="ja-JP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lang="ja-JP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lang="ja-JP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lang="ja-JP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lang="ja-JP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lang="ja-JP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lang="ja-JP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lang="ja-JP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lang="ja-JP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ide\Desktop\ScreenShot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"/>
            <a:ext cx="9220200" cy="6192565"/>
          </a:xfrm>
          <a:prstGeom prst="rect">
            <a:avLst/>
          </a:prstGeom>
          <a:noFill/>
        </p:spPr>
      </p:pic>
      <p:sp>
        <p:nvSpPr>
          <p:cNvPr id="5" name="テキスト ボックス 4"/>
          <p:cNvSpPr txBox="1"/>
          <p:nvPr/>
        </p:nvSpPr>
        <p:spPr>
          <a:xfrm>
            <a:off x="914400" y="576590"/>
            <a:ext cx="4114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← このソフトで使う形式のファイルのオープンとセーブ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219200" y="838200"/>
            <a:ext cx="4800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← </a:t>
            </a:r>
            <a:r>
              <a:rPr kumimoji="1" lang="en-US" altLang="ja-JP" sz="1050" dirty="0" err="1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PathPlanning</a:t>
            </a:r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モジュールで使う形式の経路マップデータをファイルに出力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flipV="1">
            <a:off x="1752600" y="2895600"/>
            <a:ext cx="838200" cy="762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914400" y="2895600"/>
            <a:ext cx="1524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    ノード</a:t>
            </a:r>
            <a:endParaRPr kumimoji="1" lang="en-US" altLang="ja-JP" sz="1050" dirty="0" smtClean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（ウェイポイント）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V="1">
            <a:off x="1828800" y="3352800"/>
            <a:ext cx="838200" cy="762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990600" y="3352800"/>
            <a:ext cx="762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    リンク</a:t>
            </a:r>
            <a:endParaRPr kumimoji="1" lang="en-US" altLang="ja-JP" sz="1050" dirty="0" smtClean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（経路）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 flipV="1">
            <a:off x="1752600" y="3733800"/>
            <a:ext cx="838200" cy="1524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914400" y="3810000"/>
            <a:ext cx="1295400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ノード</a:t>
            </a:r>
            <a:r>
              <a:rPr lang="en-US" altLang="ja-JP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ID</a:t>
            </a:r>
          </a:p>
          <a:p>
            <a:r>
              <a:rPr kumimoji="1" lang="en-US" altLang="ja-JP" sz="90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(</a:t>
            </a:r>
            <a:r>
              <a:rPr kumimoji="1" lang="ja-JP" altLang="en-US" sz="90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追加された順に自動で振られる．ノードが削除されると</a:t>
            </a:r>
            <a:r>
              <a:rPr kumimoji="1" lang="en-US" altLang="ja-JP" sz="90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0</a:t>
            </a:r>
            <a:r>
              <a:rPr kumimoji="1" lang="ja-JP" altLang="en-US" sz="90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から順に欠番がないよう</a:t>
            </a:r>
            <a:r>
              <a:rPr kumimoji="1" lang="en-US" altLang="ja-JP" sz="90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ID</a:t>
            </a:r>
            <a:r>
              <a:rPr kumimoji="1" lang="ja-JP" altLang="en-US" sz="90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が付け直される</a:t>
            </a:r>
            <a:r>
              <a:rPr kumimoji="1" lang="en-US" altLang="ja-JP" sz="90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)</a:t>
            </a:r>
            <a:endParaRPr kumimoji="1" lang="ja-JP" altLang="en-US" sz="90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18" name="直線矢印コネクタ 17"/>
          <p:cNvCxnSpPr/>
          <p:nvPr/>
        </p:nvCxnSpPr>
        <p:spPr>
          <a:xfrm rot="10800000" flipV="1">
            <a:off x="4114800" y="3733800"/>
            <a:ext cx="457200" cy="762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4572000" y="3581400"/>
            <a:ext cx="1219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選択された状態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24" name="直線矢印コネクタ 23"/>
          <p:cNvCxnSpPr/>
          <p:nvPr/>
        </p:nvCxnSpPr>
        <p:spPr>
          <a:xfrm rot="10800000">
            <a:off x="3962400" y="3505200"/>
            <a:ext cx="609600" cy="153988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4114800" y="4648200"/>
            <a:ext cx="1828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選択されていない状態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28" name="直線矢印コネクタ 27"/>
          <p:cNvCxnSpPr/>
          <p:nvPr/>
        </p:nvCxnSpPr>
        <p:spPr>
          <a:xfrm rot="10800000">
            <a:off x="3810000" y="4267200"/>
            <a:ext cx="457200" cy="3810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rot="10800000">
            <a:off x="3606801" y="4317999"/>
            <a:ext cx="457200" cy="3810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2286000" y="5029200"/>
            <a:ext cx="381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ノード・リンクの選択状態はクリックするたびに切り替わる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248400" y="2590800"/>
            <a:ext cx="2057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すべてのノード・リンクを</a:t>
            </a:r>
            <a:endParaRPr kumimoji="1" lang="en-US" altLang="ja-JP" sz="1050" dirty="0" smtClean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選択された状態にする 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172200" y="3048000"/>
            <a:ext cx="2057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すべてのノード・リンクを</a:t>
            </a:r>
            <a:endParaRPr kumimoji="1" lang="en-US" altLang="ja-JP" sz="1050" dirty="0" smtClean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選択されていない</a:t>
            </a:r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状態にする  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37" name="直線矢印コネクタ 36"/>
          <p:cNvCxnSpPr/>
          <p:nvPr/>
        </p:nvCxnSpPr>
        <p:spPr>
          <a:xfrm>
            <a:off x="8077200" y="2819400"/>
            <a:ext cx="533400" cy="2286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>
            <a:off x="8077200" y="3200400"/>
            <a:ext cx="533400" cy="762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/>
          <p:cNvSpPr txBox="1"/>
          <p:nvPr/>
        </p:nvSpPr>
        <p:spPr>
          <a:xfrm>
            <a:off x="6629400" y="1524000"/>
            <a:ext cx="2209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このボタンが赤い状態のときは</a:t>
            </a:r>
            <a:endParaRPr kumimoji="1" lang="en-US" altLang="ja-JP" sz="1050" dirty="0" smtClean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左クリックでノードの追加が可能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43" name="直線矢印コネクタ 42"/>
          <p:cNvCxnSpPr/>
          <p:nvPr/>
        </p:nvCxnSpPr>
        <p:spPr>
          <a:xfrm rot="16200000" flipH="1">
            <a:off x="8229600" y="1981200"/>
            <a:ext cx="381000" cy="3810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矢印コネクタ 45"/>
          <p:cNvCxnSpPr/>
          <p:nvPr/>
        </p:nvCxnSpPr>
        <p:spPr>
          <a:xfrm rot="16200000" flipH="1">
            <a:off x="8153400" y="2362200"/>
            <a:ext cx="457200" cy="4572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5943600" y="2022902"/>
            <a:ext cx="23622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選択されたノードのすべての</a:t>
            </a:r>
            <a:endParaRPr kumimoji="1" lang="en-US" altLang="ja-JP" sz="1050" dirty="0" smtClean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組み合わせの間にリンクを設定する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6096000" y="3613919"/>
            <a:ext cx="20574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クリックまたはドラッグしているノードの</a:t>
            </a:r>
            <a:r>
              <a:rPr kumimoji="1" lang="en-US" altLang="ja-JP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ID</a:t>
            </a:r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と位置をリアルタイムで表示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7239000" y="6375484"/>
            <a:ext cx="2209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フレーム</a:t>
            </a:r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の大きさは変えられる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51" name="直線矢印コネクタ 50"/>
          <p:cNvCxnSpPr/>
          <p:nvPr/>
        </p:nvCxnSpPr>
        <p:spPr>
          <a:xfrm flipV="1">
            <a:off x="8077200" y="3811588"/>
            <a:ext cx="457200" cy="74612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テキスト ボックス 53"/>
          <p:cNvSpPr txBox="1"/>
          <p:nvPr/>
        </p:nvSpPr>
        <p:spPr>
          <a:xfrm>
            <a:off x="6553200" y="4267200"/>
            <a:ext cx="1676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ノードの位置を指定して</a:t>
            </a:r>
            <a:endParaRPr kumimoji="1" lang="en-US" altLang="ja-JP" sz="1050" dirty="0" smtClean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変更可能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cxnSp>
        <p:nvCxnSpPr>
          <p:cNvPr id="55" name="直線矢印コネクタ 54"/>
          <p:cNvCxnSpPr/>
          <p:nvPr/>
        </p:nvCxnSpPr>
        <p:spPr>
          <a:xfrm flipV="1">
            <a:off x="8153400" y="4267200"/>
            <a:ext cx="457200" cy="76200"/>
          </a:xfrm>
          <a:prstGeom prst="straightConnector1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762000" y="5486400"/>
            <a:ext cx="29718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・マウス右ドラッグで全体の平行移動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762000" y="5664200"/>
            <a:ext cx="4572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・マウスホイールで全体のズームイン・アウト（</a:t>
            </a:r>
            <a:r>
              <a:rPr kumimoji="1" lang="en-US" altLang="ja-JP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"</a:t>
            </a:r>
            <a:r>
              <a:rPr lang="en-US" altLang="ja-JP" sz="1050" dirty="0" err="1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i","o</a:t>
            </a:r>
            <a:r>
              <a:rPr lang="en-US" altLang="ja-JP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"</a:t>
            </a:r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キーでも可能</a:t>
            </a:r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）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762000" y="5842000"/>
            <a:ext cx="4572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・マウス左クリックでノード追加またはノード・リンクの選択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762000" y="6019800"/>
            <a:ext cx="5105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・マウス左ドラッグでノードの移動（ノードは選択状態でないと移動しない）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5791200" y="5486400"/>
            <a:ext cx="2590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・</a:t>
            </a:r>
            <a:r>
              <a:rPr kumimoji="1" lang="en-US" altLang="ja-JP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"Delete"</a:t>
            </a:r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で選択された状態のノードと</a:t>
            </a:r>
            <a:endParaRPr kumimoji="1" lang="en-US" altLang="ja-JP" sz="1050" dirty="0" smtClean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 </a:t>
            </a:r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     </a:t>
            </a:r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リンク</a:t>
            </a:r>
            <a:r>
              <a:rPr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を</a:t>
            </a:r>
            <a:r>
              <a:rPr kumimoji="1" lang="ja-JP" altLang="en-US" sz="1050" dirty="0" smtClean="0">
                <a:solidFill>
                  <a:srgbClr val="C00000"/>
                </a:solidFill>
                <a:latin typeface="小塚ゴシック Pro M" pitchFamily="34" charset="-128"/>
                <a:ea typeface="小塚ゴシック Pro M" pitchFamily="34" charset="-128"/>
              </a:rPr>
              <a:t>削除</a:t>
            </a:r>
            <a:endParaRPr kumimoji="1" lang="ja-JP" altLang="en-US" sz="1050" dirty="0">
              <a:solidFill>
                <a:srgbClr val="C00000"/>
              </a:solidFill>
              <a:latin typeface="小塚ゴシック Pro M" pitchFamily="34" charset="-128"/>
              <a:ea typeface="小塚ゴシック Pro M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239</Words>
  <Application>Microsoft Office PowerPoint</Application>
  <PresentationFormat>A4 210 x 297 mm</PresentationFormat>
  <Paragraphs>30</Paragraphs>
  <Slides>1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Theme</vt:lpstr>
      <vt:lpstr>スライド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hide</dc:creator>
  <cp:lastModifiedBy>hide</cp:lastModifiedBy>
  <cp:revision>10</cp:revision>
  <dcterms:created xsi:type="dcterms:W3CDTF">2006-08-16T00:00:00Z</dcterms:created>
  <dcterms:modified xsi:type="dcterms:W3CDTF">2010-11-21T15:38:53Z</dcterms:modified>
</cp:coreProperties>
</file>