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35763" cy="98663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76">
          <p15:clr>
            <a:srgbClr val="A4A3A4"/>
          </p15:clr>
        </p15:guide>
        <p15:guide id="2" pos="204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>
      <p:cViewPr varScale="1">
        <p:scale>
          <a:sx n="119" d="100"/>
          <a:sy n="119" d="100"/>
        </p:scale>
        <p:origin x="1440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776"/>
        <p:guide pos="204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0"/>
            <a:ext cx="29194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14763" y="0"/>
            <a:ext cx="2914650" cy="4889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812" tIns="47579" rIns="94812" bIns="47579" numCol="1" anchor="t" anchorCtr="0" compatLnSpc="1">
            <a:prstTxWarp prst="textNoShape">
              <a:avLst/>
            </a:prstTxWarp>
          </a:bodyPr>
          <a:lstStyle>
            <a:lvl1pPr algn="r"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sz="12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03288" y="741363"/>
            <a:ext cx="4926012" cy="3694112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3100" y="4686300"/>
            <a:ext cx="5384800" cy="44354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812" tIns="47579" rIns="94812" bIns="47579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 smtClean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0" y="9372600"/>
            <a:ext cx="29194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14763" y="9372600"/>
            <a:ext cx="2914650" cy="4873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812" tIns="47579" rIns="94812" bIns="47579" numCol="1" anchor="b" anchorCtr="0" compatLnSpc="1">
            <a:prstTxWarp prst="textNoShape">
              <a:avLst/>
            </a:prstTxWarp>
          </a:bodyPr>
          <a:lstStyle>
            <a:lvl1pPr algn="r"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sz="1200">
                <a:solidFill>
                  <a:srgbClr val="000000"/>
                </a:solidFill>
                <a:latin typeface="Calibri" charset="0"/>
              </a:defRPr>
            </a:lvl1pPr>
          </a:lstStyle>
          <a:p>
            <a:fld id="{061DC7F3-E5A0-FE4C-ADB8-29A4406436A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3021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3021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3021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3021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B950357-FD09-544A-BA54-68C7998E7DCC}" type="slidenum">
              <a:rPr kumimoji="0" lang="en-US" altLang="ja-JP" sz="1200">
                <a:solidFill>
                  <a:srgbClr val="000000"/>
                </a:solidFill>
                <a:latin typeface="Calibri" charset="0"/>
              </a:rPr>
              <a:pPr/>
              <a:t>1</a:t>
            </a:fld>
            <a:endParaRPr kumimoji="0" lang="en-US" altLang="ja-JP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941388" y="741363"/>
            <a:ext cx="4852987" cy="3698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14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673100" y="4686300"/>
            <a:ext cx="5386388" cy="45323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7572" tIns="43786" rIns="87572" bIns="43786" anchor="ctr"/>
          <a:lstStyle/>
          <a:p>
            <a:pPr>
              <a:defRPr/>
            </a:pPr>
            <a:endParaRPr kumimoji="0" lang="ja-JP" altLang="en-US" smtClean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4763" y="9372600"/>
            <a:ext cx="291941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4812" tIns="47579" rIns="94812" bIns="47579" anchor="b"/>
          <a:lstStyle>
            <a:lvl1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defTabSz="430213"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3021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3021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3021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3021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28625" algn="l"/>
                <a:tab pos="858838" algn="l"/>
                <a:tab pos="1289050" algn="l"/>
                <a:tab pos="1719263" algn="l"/>
                <a:tab pos="2149475" algn="l"/>
                <a:tab pos="2579688" algn="l"/>
                <a:tab pos="3009900" algn="l"/>
                <a:tab pos="3440113" algn="l"/>
                <a:tab pos="3870325" algn="l"/>
                <a:tab pos="4300538" algn="l"/>
                <a:tab pos="4730750" algn="l"/>
                <a:tab pos="5160963" algn="l"/>
                <a:tab pos="5591175" algn="l"/>
                <a:tab pos="6021388" algn="l"/>
                <a:tab pos="6451600" algn="l"/>
                <a:tab pos="6883400" algn="l"/>
                <a:tab pos="7313613" algn="l"/>
                <a:tab pos="7743825" algn="l"/>
                <a:tab pos="8174038" algn="l"/>
                <a:tab pos="860425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fld id="{0EDA4576-66E1-E740-8597-608245C84EEF}" type="slidenum">
              <a:rPr kumimoji="0" lang="en-US" altLang="ja-JP" sz="1200">
                <a:solidFill>
                  <a:srgbClr val="000000"/>
                </a:solidFill>
                <a:latin typeface="Calibri" charset="0"/>
              </a:rPr>
              <a:pPr algn="r"/>
              <a:t>1</a:t>
            </a:fld>
            <a:endParaRPr kumimoji="0" lang="en-US" altLang="ja-JP" sz="1200">
              <a:solidFill>
                <a:srgbClr val="00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084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2413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72243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1071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4955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8480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2737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569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41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9093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5846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hyperlink" Target="http://182.48.18.55/OpenRTM-aist/node/833" TargetMode="Externa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8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9</a:t>
            </a:r>
            <a:r>
              <a:rPr lang="ja-JP" altLang="en-GB"/>
              <a:t>レベル目のアウトライン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0" y="6597650"/>
            <a:ext cx="91440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ja-JP" altLang="en-US">
              <a:ea typeface="ＭＳ Ｐゴシック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285750"/>
          </a:xfrm>
          <a:prstGeom prst="rect">
            <a:avLst/>
          </a:prstGeom>
          <a:solidFill>
            <a:srgbClr val="280EEC"/>
          </a:solidFill>
          <a:ln w="25560">
            <a:solidFill>
              <a:srgbClr val="89A4A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charset="0"/>
            </a:endParaRPr>
          </a:p>
        </p:txBody>
      </p:sp>
      <p:pic>
        <p:nvPicPr>
          <p:cNvPr id="1030" name="Picture 6" descr="piping_rtm_logo.png">
            <a:hlinkClick r:id="rId13"/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83" t="6274" r="10916" b="7806"/>
          <a:stretch>
            <a:fillRect/>
          </a:stretch>
        </p:blipFill>
        <p:spPr bwMode="auto">
          <a:xfrm>
            <a:off x="107950" y="6327775"/>
            <a:ext cx="858838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 bwMode="auto">
          <a:xfrm>
            <a:off x="468313" y="333375"/>
            <a:ext cx="1582737" cy="2087563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ja-JP" altLang="en-US" dirty="0">
                <a:ea typeface="ＭＳ Ｐゴシック" charset="0"/>
              </a:rPr>
              <a:t>顔写真</a:t>
            </a:r>
          </a:p>
        </p:txBody>
      </p:sp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14563" y="214313"/>
            <a:ext cx="2214562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kumimoji="1"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kumimoji="0" lang="en-US" altLang="en-US" sz="3200">
                <a:solidFill>
                  <a:srgbClr val="000000"/>
                </a:solidFill>
                <a:latin typeface="HGP創英角ﾎﾟｯﾌﾟ体" charset="0"/>
              </a:rPr>
              <a:t>氏名</a:t>
            </a:r>
            <a:r>
              <a:rPr kumimoji="0" lang="en-US" altLang="ja-JP" sz="3200">
                <a:solidFill>
                  <a:srgbClr val="000000"/>
                </a:solidFill>
                <a:latin typeface="HGP創英角ﾎﾟｯﾌﾟ体" charset="0"/>
              </a:rPr>
              <a:t/>
            </a:r>
            <a:br>
              <a:rPr kumimoji="0" lang="en-US" altLang="ja-JP" sz="3200">
                <a:solidFill>
                  <a:srgbClr val="000000"/>
                </a:solidFill>
                <a:latin typeface="HGP創英角ﾎﾟｯﾌﾟ体" charset="0"/>
              </a:rPr>
            </a:br>
            <a:r>
              <a:rPr kumimoji="0" lang="en-US" altLang="ja-JP" sz="1600">
                <a:solidFill>
                  <a:srgbClr val="000000"/>
                </a:solidFill>
                <a:latin typeface="HGP創英角ﾎﾟｯﾌﾟ体" charset="0"/>
              </a:rPr>
              <a:t>Last Name Famili Name</a:t>
            </a:r>
            <a:br>
              <a:rPr kumimoji="0" lang="en-US" altLang="ja-JP" sz="1600">
                <a:solidFill>
                  <a:srgbClr val="000000"/>
                </a:solidFill>
                <a:latin typeface="HGP創英角ﾎﾟｯﾌﾟ体" charset="0"/>
              </a:rPr>
            </a:br>
            <a:r>
              <a:rPr kumimoji="0" lang="en-US" altLang="ja-JP" sz="1600">
                <a:solidFill>
                  <a:srgbClr val="000000"/>
                </a:solidFill>
                <a:latin typeface="HGP創英角ﾎﾟｯﾌﾟ体" charset="0"/>
              </a:rPr>
              <a:t/>
            </a:r>
            <a:br>
              <a:rPr kumimoji="0" lang="en-US" altLang="ja-JP" sz="1600">
                <a:solidFill>
                  <a:srgbClr val="000000"/>
                </a:solidFill>
                <a:latin typeface="HGP創英角ﾎﾟｯﾌﾟ体" charset="0"/>
              </a:rPr>
            </a:br>
            <a:r>
              <a:rPr kumimoji="0" lang="ja-JP" altLang="en-US" sz="1600">
                <a:solidFill>
                  <a:srgbClr val="000000"/>
                </a:solidFill>
                <a:latin typeface="HGP創英角ﾎﾟｯﾌﾟ体" charset="0"/>
              </a:rPr>
              <a:t>所属</a:t>
            </a:r>
            <a:endParaRPr kumimoji="0" lang="en-US" altLang="ja-JP" sz="1200">
              <a:solidFill>
                <a:srgbClr val="000000"/>
              </a:solidFill>
              <a:latin typeface="HGP創英角ﾎﾟｯﾌﾟ体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0" y="4500563"/>
            <a:ext cx="4572000" cy="175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1" dirty="0" smtClean="0"/>
              <a:t>参加者にひとこと：</a:t>
            </a:r>
            <a:r>
              <a:rPr lang="en-US" sz="1800" dirty="0" smtClean="0"/>
              <a:t>　</a:t>
            </a:r>
            <a:br>
              <a:rPr lang="en-US" sz="1800" dirty="0" smtClean="0"/>
            </a:br>
            <a:r>
              <a:rPr lang="ja-JP" altLang="en-US" sz="1800" dirty="0" smtClean="0"/>
              <a:t>サマーキャンプ参加者に向けたひとことを．</a:t>
            </a:r>
            <a:endParaRPr lang="en-US" sz="1800" dirty="0" smtClean="0"/>
          </a:p>
          <a:p>
            <a:pPr>
              <a:defRPr/>
            </a:pPr>
            <a:endParaRPr lang="en-US" sz="1800" b="1" dirty="0"/>
          </a:p>
          <a:p>
            <a:pPr>
              <a:defRPr/>
            </a:pPr>
            <a:endParaRPr lang="en-US" sz="1800" b="1" dirty="0" smtClean="0"/>
          </a:p>
          <a:p>
            <a:pPr>
              <a:defRPr/>
            </a:pPr>
            <a:r>
              <a:rPr lang="en-US" sz="1800" b="1" dirty="0" smtClean="0"/>
              <a:t>連絡先：</a:t>
            </a:r>
            <a:br>
              <a:rPr lang="en-US" sz="1800" b="1" dirty="0" smtClean="0"/>
            </a:br>
            <a:r>
              <a:rPr lang="ja-JP" altLang="en-US" sz="1800" b="1" dirty="0" smtClean="0"/>
              <a:t>メールアドレスをご記載ください．</a:t>
            </a:r>
            <a:endParaRPr lang="en-US" sz="1600" dirty="0" smtClean="0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07950" y="2420938"/>
            <a:ext cx="4429125" cy="366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1" dirty="0" smtClean="0"/>
              <a:t>自己紹介：</a:t>
            </a:r>
          </a:p>
          <a:p>
            <a:pPr>
              <a:defRPr/>
            </a:pPr>
            <a:r>
              <a:rPr lang="ja-JP" altLang="en-US" sz="1800" b="1" dirty="0" smtClean="0"/>
              <a:t>簡単に自己紹介</a:t>
            </a:r>
            <a:endParaRPr lang="en-US" sz="1800" b="1" dirty="0" smtClean="0"/>
          </a:p>
          <a:p>
            <a:pPr>
              <a:defRPr/>
            </a:pPr>
            <a:endParaRPr lang="en-US" sz="1800" b="1" dirty="0"/>
          </a:p>
          <a:p>
            <a:pPr>
              <a:defRPr/>
            </a:pPr>
            <a:endParaRPr lang="en-US" sz="1800" b="1" dirty="0" smtClean="0"/>
          </a:p>
          <a:p>
            <a:pPr>
              <a:defRPr/>
            </a:pPr>
            <a:r>
              <a:rPr lang="en-US" sz="1800" b="1" dirty="0" smtClean="0"/>
              <a:t>ＲＴミドルウエアが良いと思うところ：</a:t>
            </a:r>
          </a:p>
          <a:p>
            <a:pPr lvl="1" indent="0">
              <a:buFont typeface="Wingdings" charset="0"/>
              <a:buChar char=""/>
              <a:defRPr/>
            </a:pPr>
            <a:r>
              <a:rPr lang="ja-JP" altLang="en-US" sz="1400" dirty="0" smtClean="0"/>
              <a:t>箇条書きでいくつか</a:t>
            </a:r>
            <a:endParaRPr lang="en-US" altLang="ja-JP" sz="1400" dirty="0" smtClean="0"/>
          </a:p>
          <a:p>
            <a:pPr lvl="1" indent="0">
              <a:defRPr/>
            </a:pPr>
            <a:endParaRPr lang="en-US" sz="1400" dirty="0" smtClean="0"/>
          </a:p>
          <a:p>
            <a:pPr lvl="1" indent="0">
              <a:defRPr/>
            </a:pPr>
            <a:endParaRPr lang="en-US" sz="1400" dirty="0" smtClean="0"/>
          </a:p>
          <a:p>
            <a:pPr>
              <a:buClrTx/>
              <a:buSzTx/>
              <a:buFontTx/>
              <a:buNone/>
              <a:defRPr/>
            </a:pPr>
            <a:r>
              <a:rPr lang="en-US" sz="1800" b="1" dirty="0" smtClean="0"/>
              <a:t>トラブル事例（体験）：</a:t>
            </a:r>
          </a:p>
          <a:p>
            <a:pPr lvl="1" indent="0">
              <a:buFont typeface="Wingdings" charset="0"/>
              <a:buChar char=""/>
              <a:defRPr/>
            </a:pPr>
            <a:r>
              <a:rPr lang="ja-JP" altLang="en-US" sz="1400" dirty="0" smtClean="0"/>
              <a:t>箇条書きでいくつか</a:t>
            </a:r>
            <a:endParaRPr lang="en-US" altLang="ja-JP" sz="1400" dirty="0" smtClean="0"/>
          </a:p>
          <a:p>
            <a:pPr lvl="1" indent="0">
              <a:defRPr/>
            </a:pPr>
            <a:endParaRPr lang="en-US" sz="1400" dirty="0" smtClean="0"/>
          </a:p>
          <a:p>
            <a:pPr>
              <a:buClrTx/>
              <a:buSzTx/>
              <a:buFontTx/>
              <a:buNone/>
              <a:defRPr/>
            </a:pPr>
            <a:r>
              <a:rPr lang="en-US" sz="1800" b="1" dirty="0" smtClean="0"/>
              <a:t>何でも提案：</a:t>
            </a:r>
          </a:p>
          <a:p>
            <a:pPr>
              <a:buClrTx/>
              <a:buSzTx/>
              <a:buFontTx/>
              <a:buNone/>
              <a:defRPr/>
            </a:pPr>
            <a:r>
              <a:rPr lang="en-US" altLang="ja-JP" sz="1800" b="1" dirty="0" smtClean="0"/>
              <a:t>RT</a:t>
            </a:r>
            <a:r>
              <a:rPr lang="ja-JP" altLang="en-US" sz="1800" b="1" dirty="0" smtClean="0"/>
              <a:t>ミドルウェアの開発や，企画についてなんでもいいので，ご提案を．</a:t>
            </a:r>
            <a:endParaRPr lang="en-US" sz="1800" b="1" dirty="0" smtClean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572125" y="0"/>
            <a:ext cx="3571875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400" dirty="0" err="1" smtClean="0">
                <a:solidFill>
                  <a:srgbClr val="FFFFFF"/>
                </a:solidFill>
                <a:latin typeface="HGP創英角ﾎﾟｯﾌﾟ体" charset="0"/>
              </a:rPr>
              <a:t>RTミドルウエア</a:t>
            </a:r>
            <a:r>
              <a:rPr lang="ja-JP" altLang="en-US" sz="1400" dirty="0" smtClean="0">
                <a:solidFill>
                  <a:srgbClr val="FFFFFF"/>
                </a:solidFill>
                <a:latin typeface="HGP創英角ﾎﾟｯﾌﾟ体" charset="0"/>
              </a:rPr>
              <a:t>サマーキャンプ</a:t>
            </a:r>
            <a:r>
              <a:rPr lang="en-US" altLang="ja-JP" sz="1400" smtClean="0">
                <a:solidFill>
                  <a:srgbClr val="FFFFFF"/>
                </a:solidFill>
                <a:latin typeface="HGP創英角ﾎﾟｯﾌﾟ体" charset="0"/>
              </a:rPr>
              <a:t>2017</a:t>
            </a:r>
            <a:endParaRPr lang="en-US" sz="1400" dirty="0" smtClean="0">
              <a:solidFill>
                <a:srgbClr val="FFFFFF"/>
              </a:solidFill>
              <a:latin typeface="HGP創英角ﾎﾟｯﾌﾟ体" charset="0"/>
            </a:endParaRPr>
          </a:p>
        </p:txBody>
      </p:sp>
      <p:sp>
        <p:nvSpPr>
          <p:cNvPr id="38" name="正方形/長方形 37"/>
          <p:cNvSpPr/>
          <p:nvPr/>
        </p:nvSpPr>
        <p:spPr bwMode="auto">
          <a:xfrm>
            <a:off x="4572000" y="404813"/>
            <a:ext cx="4392613" cy="4103687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ja-JP" altLang="en-US" dirty="0">
                <a:ea typeface="ＭＳ Ｐゴシック" charset="0"/>
              </a:rPr>
              <a:t>自己紹介に良さそうな</a:t>
            </a:r>
            <a:endParaRPr lang="en-US" altLang="ja-JP" dirty="0">
              <a:ea typeface="ＭＳ Ｐゴシック" charset="0"/>
            </a:endParaRPr>
          </a:p>
          <a:p>
            <a:pPr algn="ctr">
              <a:defRPr/>
            </a:pPr>
            <a:r>
              <a:rPr lang="ja-JP" altLang="en-US" dirty="0">
                <a:ea typeface="ＭＳ Ｐゴシック" charset="0"/>
              </a:rPr>
              <a:t>画像を入れてください．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ホワイ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60</Words>
  <Application>Microsoft Macintosh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Arial</vt:lpstr>
      <vt:lpstr>ＭＳ Ｐゴシック</vt:lpstr>
      <vt:lpstr>Times New Roman</vt:lpstr>
      <vt:lpstr>Calibri</vt:lpstr>
      <vt:lpstr>HGP創英角ﾎﾟｯﾌﾟ体</vt:lpstr>
      <vt:lpstr>Wingdings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Tetsuo KOTOKU</dc:creator>
  <cp:lastModifiedBy>kohara</cp:lastModifiedBy>
  <cp:revision>50</cp:revision>
  <cp:lastPrinted>1601-01-01T00:00:00Z</cp:lastPrinted>
  <dcterms:created xsi:type="dcterms:W3CDTF">2007-11-10T19:22:47Z</dcterms:created>
  <dcterms:modified xsi:type="dcterms:W3CDTF">2017-07-22T01:59:44Z</dcterms:modified>
</cp:coreProperties>
</file>