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8" r:id="rId9"/>
    <p:sldId id="269" r:id="rId10"/>
    <p:sldId id="264" r:id="rId11"/>
    <p:sldId id="265" r:id="rId12"/>
    <p:sldId id="266" r:id="rId13"/>
    <p:sldId id="270" r:id="rId14"/>
    <p:sldId id="267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0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80711-EC78-4D65-A595-769055FB7C85}" type="datetimeFigureOut">
              <a:rPr kumimoji="1" lang="ja-JP" altLang="en-US" smtClean="0"/>
              <a:pPr/>
              <a:t>2016/1/18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3D301-4032-4C9A-8BB1-31802C02A1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432AE-AC2D-45C5-AE56-C59EC9B387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DAQ-Middleware</a:t>
            </a:r>
            <a:br>
              <a:rPr kumimoji="1" lang="en-US" altLang="ja-JP" dirty="0" smtClean="0"/>
            </a:br>
            <a:r>
              <a:rPr lang="en-US" altLang="ja-JP" dirty="0" smtClean="0"/>
              <a:t>Core Meeting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千代浩司</a:t>
            </a:r>
            <a:endParaRPr lang="en-US" altLang="ja-JP" dirty="0" smtClean="0"/>
          </a:p>
          <a:p>
            <a:r>
              <a:rPr kumimoji="1" lang="en-US" altLang="ja-JP" dirty="0" smtClean="0"/>
              <a:t>2016-01-18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C:\Users\sendai\Pictures\cpu-core.centos-default-kern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7620000" cy="5715000"/>
          </a:xfrm>
          <a:prstGeom prst="rect">
            <a:avLst/>
          </a:prstGeom>
          <a:noFill/>
        </p:spPr>
      </p:pic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 descr="C:\Users\sendai\Pictures\cpu-core.archlinu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7620001" cy="5715000"/>
          </a:xfrm>
          <a:prstGeom prst="rect">
            <a:avLst/>
          </a:prstGeom>
          <a:noFill/>
        </p:spPr>
      </p:pic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 descr="C:\Users\sendai\Pictures\cpucore-perio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25" y="466725"/>
            <a:ext cx="7620000" cy="5715000"/>
          </a:xfrm>
          <a:prstGeom prst="rect">
            <a:avLst/>
          </a:prstGeom>
          <a:noFill/>
        </p:spPr>
      </p:pic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CPU cache</a:t>
            </a:r>
            <a:r>
              <a:rPr lang="ja-JP" altLang="en-US" dirty="0" smtClean="0"/>
              <a:t>の位置、大きさ</a:t>
            </a:r>
            <a:endParaRPr kumimoji="1" lang="ja-JP" altLang="en-US" dirty="0"/>
          </a:p>
        </p:txBody>
      </p:sp>
      <p:pic>
        <p:nvPicPr>
          <p:cNvPr id="6" name="コンテンツ プレースホルダ 5" descr="cpu-cach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556792"/>
            <a:ext cx="7205041" cy="4525963"/>
          </a:xfrm>
        </p:spPr>
      </p:pic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40335" y="6093296"/>
            <a:ext cx="6688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lstopo</a:t>
            </a:r>
            <a:r>
              <a:rPr lang="en-US" altLang="ja-JP" dirty="0" smtClean="0"/>
              <a:t> </a:t>
            </a:r>
            <a:r>
              <a:rPr lang="ja-JP" altLang="en-US" dirty="0" smtClean="0"/>
              <a:t>コマンドの出力（バージョンによっては</a:t>
            </a:r>
            <a:r>
              <a:rPr lang="en-US" altLang="ja-JP" dirty="0" err="1" smtClean="0"/>
              <a:t>hwloc</a:t>
            </a:r>
            <a:r>
              <a:rPr lang="ja-JP" altLang="en-US" dirty="0" smtClean="0"/>
              <a:t>であることもある）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CentOS</a:t>
            </a:r>
            <a:r>
              <a:rPr kumimoji="1" lang="en-US" altLang="ja-JP" dirty="0" smtClean="0"/>
              <a:t> 7 </a:t>
            </a:r>
            <a:r>
              <a:rPr kumimoji="1" lang="ja-JP" altLang="en-US" dirty="0" smtClean="0"/>
              <a:t>は次期主力</a:t>
            </a:r>
            <a:r>
              <a:rPr kumimoji="1" lang="en-US" altLang="ja-JP" dirty="0" smtClean="0"/>
              <a:t>OS Scientific Linux 7</a:t>
            </a:r>
            <a:r>
              <a:rPr kumimoji="1" lang="ja-JP" altLang="en-US" dirty="0" smtClean="0"/>
              <a:t>と同等なはず（もうじき</a:t>
            </a:r>
            <a:r>
              <a:rPr kumimoji="1" lang="en-US" altLang="ja-JP" dirty="0" smtClean="0"/>
              <a:t>SL 7.2</a:t>
            </a:r>
            <a:r>
              <a:rPr kumimoji="1" lang="ja-JP" altLang="en-US" dirty="0" err="1" smtClean="0"/>
              <a:t>がリ</a:t>
            </a:r>
            <a:r>
              <a:rPr kumimoji="1" lang="ja-JP" altLang="en-US" dirty="0" smtClean="0"/>
              <a:t>リースされる）</a:t>
            </a:r>
            <a:endParaRPr kumimoji="1" lang="en-US" altLang="ja-JP" dirty="0" smtClean="0"/>
          </a:p>
          <a:p>
            <a:r>
              <a:rPr kumimoji="1" lang="en-US" altLang="ja-JP" dirty="0" smtClean="0"/>
              <a:t>DAQ</a:t>
            </a:r>
            <a:r>
              <a:rPr kumimoji="1" lang="ja-JP" altLang="en-US" dirty="0" smtClean="0"/>
              <a:t>コンポーネントスレッドが走る</a:t>
            </a:r>
            <a:r>
              <a:rPr kumimoji="1" lang="en-US" altLang="ja-JP" dirty="0" smtClean="0"/>
              <a:t>CPU</a:t>
            </a:r>
            <a:r>
              <a:rPr kumimoji="1" lang="ja-JP" altLang="en-US" dirty="0" smtClean="0"/>
              <a:t>コアを指定するメカニズムが必要か？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固定することは</a:t>
            </a:r>
            <a:r>
              <a:rPr kumimoji="1" lang="en-US" altLang="ja-JP" dirty="0" err="1" smtClean="0"/>
              <a:t>sched_setaffinity</a:t>
            </a:r>
            <a:r>
              <a:rPr kumimoji="1" lang="en-US" altLang="ja-JP" dirty="0" smtClean="0"/>
              <a:t>()</a:t>
            </a:r>
            <a:r>
              <a:rPr kumimoji="1" lang="ja-JP" altLang="en-US" dirty="0" err="1" smtClean="0"/>
              <a:t>で</a:t>
            </a:r>
            <a:r>
              <a:rPr kumimoji="1" lang="ja-JP" altLang="en-US" smtClean="0"/>
              <a:t>できる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もくじ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物理学会</a:t>
            </a:r>
            <a:endParaRPr kumimoji="1" lang="en-US" altLang="ja-JP" dirty="0" smtClean="0"/>
          </a:p>
          <a:p>
            <a:r>
              <a:rPr kumimoji="1" lang="en-US" altLang="ja-JP" dirty="0" smtClean="0"/>
              <a:t>10GbE</a:t>
            </a:r>
            <a:r>
              <a:rPr kumimoji="1" lang="ja-JP" altLang="en-US" dirty="0" smtClean="0"/>
              <a:t>測定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物理学会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3/19 </a:t>
            </a:r>
            <a:r>
              <a:rPr lang="ja-JP" altLang="en-US" dirty="0" smtClean="0"/>
              <a:t>午前 </a:t>
            </a:r>
            <a:r>
              <a:rPr lang="en-US" altLang="ja-JP" dirty="0" smtClean="0"/>
              <a:t>11</a:t>
            </a:r>
            <a:r>
              <a:rPr lang="ja-JP" altLang="en-US" dirty="0" smtClean="0"/>
              <a:t>番目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講演</a:t>
            </a:r>
            <a:r>
              <a:rPr lang="ja-JP" altLang="en-US" dirty="0"/>
              <a:t>番号：</a:t>
            </a:r>
            <a:r>
              <a:rPr lang="en-US" altLang="ja-JP" dirty="0" smtClean="0"/>
              <a:t>19aCA-11</a:t>
            </a:r>
            <a:r>
              <a:rPr lang="ja-JP" altLang="en-US" dirty="0" smtClean="0"/>
              <a:t>　</a:t>
            </a:r>
            <a:r>
              <a:rPr lang="en-US" altLang="ja-JP" dirty="0" smtClean="0"/>
              <a:t>DAQ-Middleware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機器制御機能の実装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10GbE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CentOS</a:t>
            </a:r>
            <a:r>
              <a:rPr kumimoji="1" lang="en-US" altLang="ja-JP" dirty="0" smtClean="0"/>
              <a:t> 7.2.1511 (2015-12</a:t>
            </a:r>
            <a:r>
              <a:rPr kumimoji="1" lang="ja-JP" altLang="en-US" dirty="0" smtClean="0"/>
              <a:t>リリース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10GbE</a:t>
            </a:r>
            <a:r>
              <a:rPr lang="ja-JP" altLang="en-US" dirty="0"/>
              <a:t> </a:t>
            </a:r>
            <a:r>
              <a:rPr lang="en-US" altLang="ja-JP" dirty="0" smtClean="0"/>
              <a:t>NIC</a:t>
            </a:r>
            <a:r>
              <a:rPr lang="ja-JP" altLang="en-US" dirty="0" smtClean="0"/>
              <a:t>が認識できるようになった（</a:t>
            </a:r>
            <a:r>
              <a:rPr lang="en-US" altLang="ja-JP" dirty="0" err="1" smtClean="0"/>
              <a:t>ixgbe</a:t>
            </a:r>
            <a:r>
              <a:rPr lang="ja-JP" altLang="en-US" dirty="0" smtClean="0"/>
              <a:t>ドライバの更新があった）</a:t>
            </a:r>
            <a:endParaRPr lang="en-US" altLang="ja-JP" dirty="0" smtClean="0"/>
          </a:p>
          <a:p>
            <a:r>
              <a:rPr lang="en-US" altLang="ja-JP" dirty="0" smtClean="0"/>
              <a:t>iperf3</a:t>
            </a:r>
            <a:r>
              <a:rPr lang="ja-JP" altLang="en-US" dirty="0" smtClean="0"/>
              <a:t>で確認してみたらラインレートでていない</a:t>
            </a:r>
            <a:r>
              <a:rPr lang="en-US" altLang="ja-JP" dirty="0" smtClean="0"/>
              <a:t>(8.9Gbps</a:t>
            </a:r>
            <a:r>
              <a:rPr lang="ja-JP" altLang="en-US" dirty="0" smtClean="0"/>
              <a:t>程度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 smtClean="0"/>
              <a:t>top</a:t>
            </a:r>
            <a:r>
              <a:rPr kumimoji="1" lang="ja-JP" altLang="en-US" dirty="0" smtClean="0"/>
              <a:t>コマンドで走っている</a:t>
            </a:r>
            <a:r>
              <a:rPr kumimoji="1" lang="en-US" altLang="ja-JP" dirty="0" smtClean="0"/>
              <a:t>CPU</a:t>
            </a:r>
            <a:r>
              <a:rPr kumimoji="1" lang="ja-JP" altLang="en-US" dirty="0" smtClean="0"/>
              <a:t>を表示</a:t>
            </a:r>
            <a:r>
              <a:rPr kumimoji="1" lang="en-US" altLang="ja-JP" dirty="0" smtClean="0"/>
              <a:t>(f j</a:t>
            </a:r>
            <a:r>
              <a:rPr kumimoji="1" lang="ja-JP" altLang="en-US" dirty="0" smtClean="0"/>
              <a:t>と</a:t>
            </a:r>
            <a:r>
              <a:rPr lang="ja-JP" altLang="en-US" dirty="0" smtClean="0"/>
              <a:t>押す</a:t>
            </a:r>
            <a:r>
              <a:rPr lang="en-US" altLang="ja-JP" dirty="0" smtClean="0"/>
              <a:t>)</a:t>
            </a:r>
            <a:r>
              <a:rPr lang="ja-JP" altLang="en-US" dirty="0" smtClean="0"/>
              <a:t>させると頻繁に</a:t>
            </a:r>
            <a:r>
              <a:rPr lang="ja-JP" altLang="en-US" dirty="0"/>
              <a:t>走って</a:t>
            </a:r>
            <a:r>
              <a:rPr lang="ja-JP" altLang="en-US" dirty="0" smtClean="0"/>
              <a:t>いる</a:t>
            </a:r>
            <a:r>
              <a:rPr lang="en-US" altLang="ja-JP" dirty="0" smtClean="0"/>
              <a:t>CPU</a:t>
            </a:r>
            <a:r>
              <a:rPr lang="ja-JP" altLang="en-US" dirty="0" smtClean="0"/>
              <a:t>が変わっている</a:t>
            </a:r>
            <a:endParaRPr lang="en-US" altLang="ja-JP" dirty="0" smtClean="0"/>
          </a:p>
          <a:p>
            <a:r>
              <a:rPr lang="en-US" altLang="ja-JP" dirty="0" smtClean="0"/>
              <a:t>iperf3</a:t>
            </a:r>
            <a:r>
              <a:rPr lang="ja-JP" altLang="en-US" dirty="0" smtClean="0"/>
              <a:t>を走らせる</a:t>
            </a:r>
            <a:r>
              <a:rPr lang="en-US" altLang="ja-JP" dirty="0" err="1" smtClean="0"/>
              <a:t>cpu</a:t>
            </a:r>
            <a:r>
              <a:rPr lang="en-US" altLang="ja-JP" dirty="0" smtClean="0"/>
              <a:t> core</a:t>
            </a:r>
            <a:r>
              <a:rPr lang="ja-JP" altLang="en-US" dirty="0" smtClean="0"/>
              <a:t>を固定して測定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サーバー側（受信側）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iperf3 -</a:t>
            </a:r>
            <a:r>
              <a:rPr lang="en-US" altLang="ja-JP" dirty="0" err="1" smtClean="0"/>
              <a:t>sD</a:t>
            </a:r>
            <a:r>
              <a:rPr lang="en-US" altLang="ja-JP" dirty="0" smtClean="0"/>
              <a:t>  -A 1  (-A 1: </a:t>
            </a:r>
            <a:r>
              <a:rPr lang="en-US" altLang="ja-JP" dirty="0" err="1" smtClean="0"/>
              <a:t>cpu</a:t>
            </a:r>
            <a:r>
              <a:rPr lang="en-US" altLang="ja-JP" dirty="0" smtClean="0"/>
              <a:t> core #1</a:t>
            </a:r>
            <a:r>
              <a:rPr lang="ja-JP" altLang="en-US" dirty="0" smtClean="0"/>
              <a:t>で動かすオプション</a:t>
            </a:r>
            <a:r>
              <a:rPr lang="en-US" altLang="ja-JP" dirty="0" smtClean="0"/>
              <a:t>) </a:t>
            </a:r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クライアント側（送信側）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iperf3 -c  10.0.0.1 -A 2 (</a:t>
            </a:r>
            <a:r>
              <a:rPr lang="en-US" altLang="ja-JP" dirty="0" err="1" smtClean="0"/>
              <a:t>cpu</a:t>
            </a:r>
            <a:r>
              <a:rPr lang="en-US" altLang="ja-JP" dirty="0" smtClean="0"/>
              <a:t> core #2</a:t>
            </a:r>
            <a:r>
              <a:rPr lang="ja-JP" altLang="en-US" dirty="0" smtClean="0"/>
              <a:t>で動かす）</a:t>
            </a:r>
            <a:r>
              <a:rPr lang="en-US" altLang="ja-JP" dirty="0" smtClean="0"/>
              <a:t> 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recv-not-cpu-fi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908720"/>
            <a:ext cx="3790950" cy="272415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5375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err="1" smtClean="0"/>
              <a:t>CentOS</a:t>
            </a:r>
            <a:r>
              <a:rPr lang="en-US" altLang="ja-JP" dirty="0" smtClean="0"/>
              <a:t> 7.2</a:t>
            </a:r>
            <a:br>
              <a:rPr lang="en-US" altLang="ja-JP" dirty="0" smtClean="0"/>
            </a:br>
            <a:r>
              <a:rPr lang="en-US" altLang="ja-JP" dirty="0" smtClean="0"/>
              <a:t>iperf3 </a:t>
            </a:r>
            <a:r>
              <a:rPr kumimoji="1" lang="en-US" altLang="ja-JP" dirty="0" err="1" smtClean="0"/>
              <a:t>recv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cpu</a:t>
            </a:r>
            <a:r>
              <a:rPr lang="ja-JP" altLang="en-US" dirty="0" smtClean="0"/>
              <a:t>固定ありなしでの比較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4" name="コンテンツ プレースホルダ 3" descr="recv-total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916832"/>
            <a:ext cx="4460313" cy="3345235"/>
          </a:xfrm>
        </p:spPr>
      </p:pic>
      <p:pic>
        <p:nvPicPr>
          <p:cNvPr id="5" name="図 4" descr="recv-cpu-fix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3717032"/>
            <a:ext cx="3790950" cy="2724150"/>
          </a:xfrm>
          <a:prstGeom prst="rect">
            <a:avLst/>
          </a:prstGeom>
        </p:spPr>
      </p:pic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11760" y="1340768"/>
            <a:ext cx="2181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赤</a:t>
            </a:r>
            <a:r>
              <a:rPr kumimoji="1" lang="en-US" altLang="ja-JP" dirty="0" smtClean="0"/>
              <a:t>: </a:t>
            </a:r>
            <a:r>
              <a:rPr kumimoji="1" lang="en-US" altLang="ja-JP" dirty="0" err="1" smtClean="0"/>
              <a:t>cpu</a:t>
            </a:r>
            <a:r>
              <a:rPr lang="ja-JP" altLang="en-US" dirty="0" smtClean="0"/>
              <a:t> </a:t>
            </a:r>
            <a:r>
              <a:rPr lang="en-US" altLang="ja-JP" dirty="0" smtClean="0"/>
              <a:t>core</a:t>
            </a:r>
            <a:r>
              <a:rPr lang="ja-JP" altLang="en-US" dirty="0" smtClean="0"/>
              <a:t>固定なし</a:t>
            </a:r>
            <a:endParaRPr lang="en-US" altLang="ja-JP" dirty="0" smtClean="0"/>
          </a:p>
          <a:p>
            <a:r>
              <a:rPr kumimoji="1" lang="ja-JP" altLang="en-US" dirty="0" smtClean="0"/>
              <a:t>青</a:t>
            </a:r>
            <a:r>
              <a:rPr kumimoji="1" lang="en-US" altLang="ja-JP" dirty="0" smtClean="0"/>
              <a:t>: </a:t>
            </a:r>
            <a:r>
              <a:rPr kumimoji="1" lang="en-US" altLang="ja-JP" dirty="0" err="1" smtClean="0"/>
              <a:t>cpu</a:t>
            </a:r>
            <a:r>
              <a:rPr kumimoji="1" lang="en-US" altLang="ja-JP" dirty="0" smtClean="0"/>
              <a:t> core</a:t>
            </a:r>
            <a:r>
              <a:rPr kumimoji="1" lang="ja-JP" altLang="en-US" dirty="0" smtClean="0"/>
              <a:t>固定あり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5373216"/>
            <a:ext cx="3456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iperf3  -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 0.1 </a:t>
            </a:r>
            <a:r>
              <a:rPr lang="ja-JP" altLang="en-US" dirty="0" smtClean="0"/>
              <a:t>として</a:t>
            </a:r>
            <a:r>
              <a:rPr lang="en-US" altLang="ja-JP" dirty="0" smtClean="0"/>
              <a:t>100</a:t>
            </a:r>
            <a:r>
              <a:rPr lang="ja-JP" altLang="en-US" dirty="0" smtClean="0"/>
              <a:t>ミリ秒平均の数値を取得、プロット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recv-tota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916832"/>
            <a:ext cx="4460313" cy="3345234"/>
          </a:xfrm>
        </p:spPr>
      </p:pic>
      <p:pic>
        <p:nvPicPr>
          <p:cNvPr id="5" name="図 4" descr="recv-cpu-fi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717032"/>
            <a:ext cx="3790950" cy="2724150"/>
          </a:xfrm>
          <a:prstGeom prst="rect">
            <a:avLst/>
          </a:prstGeom>
        </p:spPr>
      </p:pic>
      <p:pic>
        <p:nvPicPr>
          <p:cNvPr id="6" name="図 5" descr="recv-not-cpu-fix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908720"/>
            <a:ext cx="3790950" cy="2724150"/>
          </a:xfrm>
          <a:prstGeom prst="rect">
            <a:avLst/>
          </a:prstGeom>
        </p:spPr>
      </p:pic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0" y="5375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err="1" smtClean="0"/>
              <a:t>CentOS</a:t>
            </a:r>
            <a:r>
              <a:rPr lang="en-US" altLang="ja-JP" dirty="0" smtClean="0"/>
              <a:t> 7.2</a:t>
            </a:r>
            <a:br>
              <a:rPr lang="en-US" altLang="ja-JP" dirty="0" smtClean="0"/>
            </a:br>
            <a:r>
              <a:rPr lang="en-US" altLang="ja-JP" dirty="0" smtClean="0"/>
              <a:t>iperf3 send (</a:t>
            </a:r>
            <a:r>
              <a:rPr lang="en-US" altLang="ja-JP" dirty="0" err="1" smtClean="0"/>
              <a:t>cpu</a:t>
            </a:r>
            <a:r>
              <a:rPr lang="ja-JP" altLang="en-US" dirty="0" smtClean="0"/>
              <a:t>固定ありなしでの比較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11760" y="1340768"/>
            <a:ext cx="2181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赤</a:t>
            </a:r>
            <a:r>
              <a:rPr kumimoji="1" lang="en-US" altLang="ja-JP" dirty="0" smtClean="0"/>
              <a:t>: </a:t>
            </a:r>
            <a:r>
              <a:rPr kumimoji="1" lang="en-US" altLang="ja-JP" dirty="0" err="1" smtClean="0"/>
              <a:t>cpu</a:t>
            </a:r>
            <a:r>
              <a:rPr lang="ja-JP" altLang="en-US" dirty="0" smtClean="0"/>
              <a:t> </a:t>
            </a:r>
            <a:r>
              <a:rPr lang="en-US" altLang="ja-JP" dirty="0" smtClean="0"/>
              <a:t>core</a:t>
            </a:r>
            <a:r>
              <a:rPr lang="ja-JP" altLang="en-US" dirty="0" smtClean="0"/>
              <a:t>固定なし</a:t>
            </a:r>
            <a:endParaRPr lang="en-US" altLang="ja-JP" dirty="0" smtClean="0"/>
          </a:p>
          <a:p>
            <a:r>
              <a:rPr kumimoji="1" lang="ja-JP" altLang="en-US" dirty="0" smtClean="0"/>
              <a:t>青</a:t>
            </a:r>
            <a:r>
              <a:rPr kumimoji="1" lang="en-US" altLang="ja-JP" dirty="0" smtClean="0"/>
              <a:t>: </a:t>
            </a:r>
            <a:r>
              <a:rPr kumimoji="1" lang="en-US" altLang="ja-JP" dirty="0" err="1" smtClean="0"/>
              <a:t>cpu</a:t>
            </a:r>
            <a:r>
              <a:rPr kumimoji="1" lang="en-US" altLang="ja-JP" dirty="0" smtClean="0"/>
              <a:t> core</a:t>
            </a:r>
            <a:r>
              <a:rPr kumimoji="1" lang="ja-JP" altLang="en-US" dirty="0" smtClean="0"/>
              <a:t>固定あり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3568" y="5373216"/>
            <a:ext cx="3456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iperf3  -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 0.1 </a:t>
            </a:r>
            <a:r>
              <a:rPr lang="ja-JP" altLang="en-US" dirty="0" smtClean="0"/>
              <a:t>として</a:t>
            </a:r>
            <a:r>
              <a:rPr lang="en-US" altLang="ja-JP" dirty="0" smtClean="0"/>
              <a:t>100</a:t>
            </a:r>
            <a:r>
              <a:rPr lang="ja-JP" altLang="en-US" dirty="0" smtClean="0"/>
              <a:t>ミリ秒平均の数値を取得、プロット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archlinux</a:t>
            </a:r>
            <a:r>
              <a:rPr kumimoji="1" lang="en-US" altLang="ja-JP" dirty="0" smtClean="0"/>
              <a:t> iperf3 </a:t>
            </a:r>
            <a:r>
              <a:rPr kumimoji="1" lang="en-US" altLang="ja-JP" dirty="0" err="1" smtClean="0"/>
              <a:t>cpu</a:t>
            </a:r>
            <a:r>
              <a:rPr lang="ja-JP" altLang="en-US" dirty="0" smtClean="0"/>
              <a:t>固定なし</a:t>
            </a:r>
            <a:endParaRPr kumimoji="1" lang="ja-JP" altLang="en-US" dirty="0"/>
          </a:p>
        </p:txBody>
      </p:sp>
      <p:pic>
        <p:nvPicPr>
          <p:cNvPr id="6" name="コンテンツ プレースホルダ 5" descr="archlinux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tcp</a:t>
            </a:r>
            <a:r>
              <a:rPr lang="en-US" altLang="ja-JP" dirty="0" smtClean="0"/>
              <a:t> server – receiver </a:t>
            </a:r>
            <a:r>
              <a:rPr lang="ja-JP" altLang="en-US" dirty="0" smtClean="0"/>
              <a:t>を作って</a:t>
            </a:r>
            <a:r>
              <a:rPr lang="en-US" altLang="ja-JP" dirty="0" smtClean="0"/>
              <a:t>receiver</a:t>
            </a:r>
            <a:r>
              <a:rPr lang="ja-JP" altLang="en-US" dirty="0" smtClean="0"/>
              <a:t>で</a:t>
            </a:r>
            <a:r>
              <a:rPr lang="en-US" altLang="ja-JP" dirty="0" err="1" smtClean="0"/>
              <a:t>sched_getcpu</a:t>
            </a:r>
            <a:r>
              <a:rPr lang="en-US" altLang="ja-JP" dirty="0" smtClean="0"/>
              <a:t>()</a:t>
            </a:r>
            <a:r>
              <a:rPr lang="ja-JP" altLang="en-US" dirty="0" smtClean="0"/>
              <a:t>を使い</a:t>
            </a:r>
            <a:r>
              <a:rPr lang="en-US" altLang="ja-JP" dirty="0" smtClean="0"/>
              <a:t>CPU</a:t>
            </a:r>
            <a:r>
              <a:rPr lang="ja-JP" altLang="en-US" dirty="0" smtClean="0"/>
              <a:t>コアが切り替わるタイミングを見た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2016-01-18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32AE-AC2D-45C5-AE56-C59EC9B387D7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261</Words>
  <Application>Microsoft Office PowerPoint</Application>
  <PresentationFormat>画面に合わせる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DAQ-Middleware Core Meeting</vt:lpstr>
      <vt:lpstr>もくじ</vt:lpstr>
      <vt:lpstr>物理学会</vt:lpstr>
      <vt:lpstr>10GbE</vt:lpstr>
      <vt:lpstr>スライド 5</vt:lpstr>
      <vt:lpstr>CentOS 7.2 iperf3 recv (cpu固定ありなしでの比較)</vt:lpstr>
      <vt:lpstr>CentOS 7.2 iperf3 send (cpu固定ありなしでの比較)</vt:lpstr>
      <vt:lpstr>archlinux iperf3 cpu固定なし</vt:lpstr>
      <vt:lpstr>スライド 9</vt:lpstr>
      <vt:lpstr>スライド 10</vt:lpstr>
      <vt:lpstr>スライド 11</vt:lpstr>
      <vt:lpstr>スライド 12</vt:lpstr>
      <vt:lpstr>CPU cacheの位置、大きさ</vt:lpstr>
      <vt:lpstr>スライド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DAQ-Middleware Core Meeting</dc:title>
  <dc:creator>sendai</dc:creator>
  <cp:lastModifiedBy>sendai</cp:lastModifiedBy>
  <cp:revision>22</cp:revision>
  <dcterms:created xsi:type="dcterms:W3CDTF">2016-01-15T01:38:48Z</dcterms:created>
  <dcterms:modified xsi:type="dcterms:W3CDTF">2016-01-18T00:48:14Z</dcterms:modified>
</cp:coreProperties>
</file>